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ontserrat"/>
      <p:regular r:id="rId42"/>
      <p:bold r:id="rId43"/>
      <p:italic r:id="rId44"/>
      <p:boldItalic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1879582-1FF3-4119-A4F6-5E483A12A924}">
  <a:tblStyle styleId="{D1879582-1FF3-4119-A4F6-5E483A12A9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regular.fntdata"/><Relationship Id="rId41" Type="http://schemas.openxmlformats.org/officeDocument/2006/relationships/slide" Target="slides/slide36.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Lato-regular.fntdata"/><Relationship Id="rId45"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2a18e783d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18e783d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2a584a84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a584a84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2d0f5ddb8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d0f5ddb8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2d0f5ddb80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d0f5ddb80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4" name="Shape 1234"/>
        <p:cNvGrpSpPr/>
        <p:nvPr/>
      </p:nvGrpSpPr>
      <p:grpSpPr>
        <a:xfrm>
          <a:off x="0" y="0"/>
          <a:ext cx="0" cy="0"/>
          <a:chOff x="0" y="0"/>
          <a:chExt cx="0" cy="0"/>
        </a:xfrm>
      </p:grpSpPr>
      <p:sp>
        <p:nvSpPr>
          <p:cNvPr id="1235" name="Google Shape;1235;g2d0f5ddb80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d0f5ddb80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2d0f5ddb80_0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2d0f5ddb80_0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g2d0f5ddb80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d0f5ddb80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3" name="Shape 2243"/>
        <p:cNvGrpSpPr/>
        <p:nvPr/>
      </p:nvGrpSpPr>
      <p:grpSpPr>
        <a:xfrm>
          <a:off x="0" y="0"/>
          <a:ext cx="0" cy="0"/>
          <a:chOff x="0" y="0"/>
          <a:chExt cx="0" cy="0"/>
        </a:xfrm>
      </p:grpSpPr>
      <p:sp>
        <p:nvSpPr>
          <p:cNvPr id="2244" name="Google Shape;2244;g2d0f5ddb80_0_2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5" name="Google Shape;2245;g2d0f5ddb80_0_2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5" name="Shape 2575"/>
        <p:cNvGrpSpPr/>
        <p:nvPr/>
      </p:nvGrpSpPr>
      <p:grpSpPr>
        <a:xfrm>
          <a:off x="0" y="0"/>
          <a:ext cx="0" cy="0"/>
          <a:chOff x="0" y="0"/>
          <a:chExt cx="0" cy="0"/>
        </a:xfrm>
      </p:grpSpPr>
      <p:sp>
        <p:nvSpPr>
          <p:cNvPr id="2576" name="Google Shape;2576;g2d0f5ddb80_0_2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d0f5ddb80_0_2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7" name="Shape 2907"/>
        <p:cNvGrpSpPr/>
        <p:nvPr/>
      </p:nvGrpSpPr>
      <p:grpSpPr>
        <a:xfrm>
          <a:off x="0" y="0"/>
          <a:ext cx="0" cy="0"/>
          <a:chOff x="0" y="0"/>
          <a:chExt cx="0" cy="0"/>
        </a:xfrm>
      </p:grpSpPr>
      <p:sp>
        <p:nvSpPr>
          <p:cNvPr id="2908" name="Google Shape;2908;g2d0f5ddb80_0_3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2d0f5ddb80_0_3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9" name="Shape 3239"/>
        <p:cNvGrpSpPr/>
        <p:nvPr/>
      </p:nvGrpSpPr>
      <p:grpSpPr>
        <a:xfrm>
          <a:off x="0" y="0"/>
          <a:ext cx="0" cy="0"/>
          <a:chOff x="0" y="0"/>
          <a:chExt cx="0" cy="0"/>
        </a:xfrm>
      </p:grpSpPr>
      <p:sp>
        <p:nvSpPr>
          <p:cNvPr id="3240" name="Google Shape;3240;g2d0f5ddb80_0_3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2d0f5ddb80_0_3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8" name="Shape 3258"/>
        <p:cNvGrpSpPr/>
        <p:nvPr/>
      </p:nvGrpSpPr>
      <p:grpSpPr>
        <a:xfrm>
          <a:off x="0" y="0"/>
          <a:ext cx="0" cy="0"/>
          <a:chOff x="0" y="0"/>
          <a:chExt cx="0" cy="0"/>
        </a:xfrm>
      </p:grpSpPr>
      <p:sp>
        <p:nvSpPr>
          <p:cNvPr id="3259" name="Google Shape;3259;g2d0f5ddb80_0_4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2d0f5ddb80_0_4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6" name="Shape 3276"/>
        <p:cNvGrpSpPr/>
        <p:nvPr/>
      </p:nvGrpSpPr>
      <p:grpSpPr>
        <a:xfrm>
          <a:off x="0" y="0"/>
          <a:ext cx="0" cy="0"/>
          <a:chOff x="0" y="0"/>
          <a:chExt cx="0" cy="0"/>
        </a:xfrm>
      </p:grpSpPr>
      <p:sp>
        <p:nvSpPr>
          <p:cNvPr id="3277" name="Google Shape;3277;g2d0f5ddb80_0_3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2d0f5ddb80_0_3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5" name="Shape 3615"/>
        <p:cNvGrpSpPr/>
        <p:nvPr/>
      </p:nvGrpSpPr>
      <p:grpSpPr>
        <a:xfrm>
          <a:off x="0" y="0"/>
          <a:ext cx="0" cy="0"/>
          <a:chOff x="0" y="0"/>
          <a:chExt cx="0" cy="0"/>
        </a:xfrm>
      </p:grpSpPr>
      <p:sp>
        <p:nvSpPr>
          <p:cNvPr id="3616" name="Google Shape;3616;g2d0f5ddb80_0_4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7" name="Google Shape;3617;g2d0f5ddb80_0_4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4" name="Shape 3954"/>
        <p:cNvGrpSpPr/>
        <p:nvPr/>
      </p:nvGrpSpPr>
      <p:grpSpPr>
        <a:xfrm>
          <a:off x="0" y="0"/>
          <a:ext cx="0" cy="0"/>
          <a:chOff x="0" y="0"/>
          <a:chExt cx="0" cy="0"/>
        </a:xfrm>
      </p:grpSpPr>
      <p:sp>
        <p:nvSpPr>
          <p:cNvPr id="3955" name="Google Shape;3955;g38261b60a8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38261b60a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latin typeface="Lato"/>
                <a:ea typeface="Lato"/>
                <a:cs typeface="Lato"/>
                <a:sym typeface="Lato"/>
              </a:rPr>
              <a:t>In reality from start to finish, each one of the neurons is initially assigned to a random number between 0 and 1.  Each connection line represents a weight between 0 and 1 which is multiplied by the previous neuron’s activation value.   A random output will get the highest number.  If it is wrong all of the weights and biases going back get adjusted.  With more and more misclassified numbers and adjustments the neural network eventually learns.   </a:t>
            </a:r>
            <a:r>
              <a:rPr lang="en" sz="1800">
                <a:latin typeface="Lato"/>
                <a:ea typeface="Lato"/>
                <a:cs typeface="Lato"/>
                <a:sym typeface="Lato"/>
              </a:rPr>
              <a:t>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3" name="Shape 4293"/>
        <p:cNvGrpSpPr/>
        <p:nvPr/>
      </p:nvGrpSpPr>
      <p:grpSpPr>
        <a:xfrm>
          <a:off x="0" y="0"/>
          <a:ext cx="0" cy="0"/>
          <a:chOff x="0" y="0"/>
          <a:chExt cx="0" cy="0"/>
        </a:xfrm>
      </p:grpSpPr>
      <p:sp>
        <p:nvSpPr>
          <p:cNvPr id="4294" name="Google Shape;4294;g38261b60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5" name="Google Shape;4295;g38261b60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1" name="Shape 4621"/>
        <p:cNvGrpSpPr/>
        <p:nvPr/>
      </p:nvGrpSpPr>
      <p:grpSpPr>
        <a:xfrm>
          <a:off x="0" y="0"/>
          <a:ext cx="0" cy="0"/>
          <a:chOff x="0" y="0"/>
          <a:chExt cx="0" cy="0"/>
        </a:xfrm>
      </p:grpSpPr>
      <p:sp>
        <p:nvSpPr>
          <p:cNvPr id="4622" name="Google Shape;4622;g38261b60a8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3" name="Google Shape;4623;g38261b60a8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9" name="Shape 4949"/>
        <p:cNvGrpSpPr/>
        <p:nvPr/>
      </p:nvGrpSpPr>
      <p:grpSpPr>
        <a:xfrm>
          <a:off x="0" y="0"/>
          <a:ext cx="0" cy="0"/>
          <a:chOff x="0" y="0"/>
          <a:chExt cx="0" cy="0"/>
        </a:xfrm>
      </p:grpSpPr>
      <p:sp>
        <p:nvSpPr>
          <p:cNvPr id="4950" name="Google Shape;4950;g38261b60a8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1" name="Google Shape;4951;g38261b60a8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6" name="Shape 4956"/>
        <p:cNvGrpSpPr/>
        <p:nvPr/>
      </p:nvGrpSpPr>
      <p:grpSpPr>
        <a:xfrm>
          <a:off x="0" y="0"/>
          <a:ext cx="0" cy="0"/>
          <a:chOff x="0" y="0"/>
          <a:chExt cx="0" cy="0"/>
        </a:xfrm>
      </p:grpSpPr>
      <p:sp>
        <p:nvSpPr>
          <p:cNvPr id="4957" name="Google Shape;4957;g38261b60a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8" name="Google Shape;4958;g38261b60a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2" name="Shape 4962"/>
        <p:cNvGrpSpPr/>
        <p:nvPr/>
      </p:nvGrpSpPr>
      <p:grpSpPr>
        <a:xfrm>
          <a:off x="0" y="0"/>
          <a:ext cx="0" cy="0"/>
          <a:chOff x="0" y="0"/>
          <a:chExt cx="0" cy="0"/>
        </a:xfrm>
      </p:grpSpPr>
      <p:sp>
        <p:nvSpPr>
          <p:cNvPr id="4963" name="Google Shape;4963;g38261b60a8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4" name="Google Shape;4964;g38261b60a8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2a18e783d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a18e783d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8" name="Shape 4968"/>
        <p:cNvGrpSpPr/>
        <p:nvPr/>
      </p:nvGrpSpPr>
      <p:grpSpPr>
        <a:xfrm>
          <a:off x="0" y="0"/>
          <a:ext cx="0" cy="0"/>
          <a:chOff x="0" y="0"/>
          <a:chExt cx="0" cy="0"/>
        </a:xfrm>
      </p:grpSpPr>
      <p:sp>
        <p:nvSpPr>
          <p:cNvPr id="4969" name="Google Shape;4969;g38261b60a8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0" name="Google Shape;4970;g38261b60a8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4" name="Shape 4974"/>
        <p:cNvGrpSpPr/>
        <p:nvPr/>
      </p:nvGrpSpPr>
      <p:grpSpPr>
        <a:xfrm>
          <a:off x="0" y="0"/>
          <a:ext cx="0" cy="0"/>
          <a:chOff x="0" y="0"/>
          <a:chExt cx="0" cy="0"/>
        </a:xfrm>
      </p:grpSpPr>
      <p:sp>
        <p:nvSpPr>
          <p:cNvPr id="4975" name="Google Shape;4975;g38261b60a8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6" name="Google Shape;4976;g38261b60a8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1" name="Shape 4981"/>
        <p:cNvGrpSpPr/>
        <p:nvPr/>
      </p:nvGrpSpPr>
      <p:grpSpPr>
        <a:xfrm>
          <a:off x="0" y="0"/>
          <a:ext cx="0" cy="0"/>
          <a:chOff x="0" y="0"/>
          <a:chExt cx="0" cy="0"/>
        </a:xfrm>
      </p:grpSpPr>
      <p:sp>
        <p:nvSpPr>
          <p:cNvPr id="4982" name="Google Shape;4982;g389b1831e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3" name="Google Shape;4983;g389b1831e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7" name="Shape 4987"/>
        <p:cNvGrpSpPr/>
        <p:nvPr/>
      </p:nvGrpSpPr>
      <p:grpSpPr>
        <a:xfrm>
          <a:off x="0" y="0"/>
          <a:ext cx="0" cy="0"/>
          <a:chOff x="0" y="0"/>
          <a:chExt cx="0" cy="0"/>
        </a:xfrm>
      </p:grpSpPr>
      <p:sp>
        <p:nvSpPr>
          <p:cNvPr id="4988" name="Google Shape;4988;g38261b60a8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9" name="Google Shape;4989;g38261b60a8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4" name="Shape 4994"/>
        <p:cNvGrpSpPr/>
        <p:nvPr/>
      </p:nvGrpSpPr>
      <p:grpSpPr>
        <a:xfrm>
          <a:off x="0" y="0"/>
          <a:ext cx="0" cy="0"/>
          <a:chOff x="0" y="0"/>
          <a:chExt cx="0" cy="0"/>
        </a:xfrm>
      </p:grpSpPr>
      <p:sp>
        <p:nvSpPr>
          <p:cNvPr id="4995" name="Google Shape;4995;g38261b60a8_0_1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6" name="Google Shape;4996;g38261b60a8_0_1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1" name="Shape 5001"/>
        <p:cNvGrpSpPr/>
        <p:nvPr/>
      </p:nvGrpSpPr>
      <p:grpSpPr>
        <a:xfrm>
          <a:off x="0" y="0"/>
          <a:ext cx="0" cy="0"/>
          <a:chOff x="0" y="0"/>
          <a:chExt cx="0" cy="0"/>
        </a:xfrm>
      </p:grpSpPr>
      <p:sp>
        <p:nvSpPr>
          <p:cNvPr id="5002" name="Google Shape;5002;g388853db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3" name="Google Shape;5003;g388853db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8" name="Shape 5008"/>
        <p:cNvGrpSpPr/>
        <p:nvPr/>
      </p:nvGrpSpPr>
      <p:grpSpPr>
        <a:xfrm>
          <a:off x="0" y="0"/>
          <a:ext cx="0" cy="0"/>
          <a:chOff x="0" y="0"/>
          <a:chExt cx="0" cy="0"/>
        </a:xfrm>
      </p:grpSpPr>
      <p:sp>
        <p:nvSpPr>
          <p:cNvPr id="5009" name="Google Shape;5009;g38261b60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0" name="Google Shape;5010;g38261b60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a18e783d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a18e783d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a18e783d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18e783d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d0f5ddb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0f5ddb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d0f5ddb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0f5ddb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2a18e783d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a18e783d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a18e783de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18e783d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jpg"/><Relationship Id="rId4" Type="http://schemas.openxmlformats.org/officeDocument/2006/relationships/hyperlink" Target="http://www.youtube.com/watch?v=u9UUWqVquXo" TargetMode="External"/><Relationship Id="rId5"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hyperlink" Target="http://www.youtube.com/watch?v=ZtP3gl_2kBM" TargetMode="External"/><Relationship Id="rId5"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www.youtube.com/watch?v=2xATEwcRpy8" TargetMode="External"/><Relationship Id="rId4"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vppFvq2quQ0" TargetMode="External"/><Relationship Id="rId4" Type="http://schemas.openxmlformats.org/officeDocument/2006/relationships/image" Target="../media/image12.jpg"/><Relationship Id="rId5" Type="http://schemas.openxmlformats.org/officeDocument/2006/relationships/hyperlink" Target="http://www.youtube.com/watch?v=tXlM99xPQC8" TargetMode="External"/><Relationship Id="rId6"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0.gif"/><Relationship Id="rId4" Type="http://schemas.openxmlformats.org/officeDocument/2006/relationships/image" Target="../media/image2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South Fayette Pilot</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28" name="Shape 228"/>
        <p:cNvGrpSpPr/>
        <p:nvPr/>
      </p:nvGrpSpPr>
      <p:grpSpPr>
        <a:xfrm>
          <a:off x="0" y="0"/>
          <a:ext cx="0" cy="0"/>
          <a:chOff x="0" y="0"/>
          <a:chExt cx="0" cy="0"/>
        </a:xfrm>
      </p:grpSpPr>
      <p:sp>
        <p:nvSpPr>
          <p:cNvPr id="229" name="Google Shape;229;p22"/>
          <p:cNvSpPr txBox="1"/>
          <p:nvPr>
            <p:ph idx="4294967295" type="title"/>
          </p:nvPr>
        </p:nvSpPr>
        <p:spPr>
          <a:xfrm>
            <a:off x="275450" y="118550"/>
            <a:ext cx="81573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rgbClr val="000000"/>
                </a:solidFill>
                <a:latin typeface="Lato"/>
                <a:ea typeface="Lato"/>
                <a:cs typeface="Lato"/>
                <a:sym typeface="Lato"/>
              </a:rPr>
              <a:t>The hope is that you will understand the structure and the reason why they work.     </a:t>
            </a:r>
            <a:endParaRPr sz="2500">
              <a:solidFill>
                <a:srgbClr val="000000"/>
              </a:solidFill>
              <a:latin typeface="Lato"/>
              <a:ea typeface="Lato"/>
              <a:cs typeface="Lato"/>
              <a:sym typeface="Lato"/>
            </a:endParaRPr>
          </a:p>
        </p:txBody>
      </p:sp>
      <p:pic>
        <p:nvPicPr>
          <p:cNvPr id="230" name="Google Shape;230;p22"/>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31" name="Google Shape;231;p22"/>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34" name="Google Shape;234;p22"/>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pic>
        <p:nvPicPr>
          <p:cNvPr id="235" name="Google Shape;235;p22"/>
          <p:cNvPicPr preferRelativeResize="0"/>
          <p:nvPr/>
        </p:nvPicPr>
        <p:blipFill>
          <a:blip r:embed="rId4">
            <a:alphaModFix/>
          </a:blip>
          <a:stretch>
            <a:fillRect/>
          </a:stretch>
        </p:blipFill>
        <p:spPr>
          <a:xfrm>
            <a:off x="3268125" y="678175"/>
            <a:ext cx="5164675" cy="429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39" name="Shape 239"/>
        <p:cNvGrpSpPr/>
        <p:nvPr/>
      </p:nvGrpSpPr>
      <p:grpSpPr>
        <a:xfrm>
          <a:off x="0" y="0"/>
          <a:ext cx="0" cy="0"/>
          <a:chOff x="0" y="0"/>
          <a:chExt cx="0" cy="0"/>
        </a:xfrm>
      </p:grpSpPr>
      <p:sp>
        <p:nvSpPr>
          <p:cNvPr id="240" name="Google Shape;240;p23"/>
          <p:cNvSpPr txBox="1"/>
          <p:nvPr>
            <p:ph idx="4294967295" type="title"/>
          </p:nvPr>
        </p:nvSpPr>
        <p:spPr>
          <a:xfrm>
            <a:off x="275450" y="118550"/>
            <a:ext cx="8157300" cy="1085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rgbClr val="000000"/>
                </a:solidFill>
                <a:latin typeface="Lato"/>
                <a:ea typeface="Lato"/>
                <a:cs typeface="Lato"/>
                <a:sym typeface="Lato"/>
              </a:rPr>
              <a:t>On a broad level, neural networks are composed of layers of neurons and draw influence by way the brain works.      </a:t>
            </a:r>
            <a:endParaRPr sz="2500">
              <a:solidFill>
                <a:srgbClr val="000000"/>
              </a:solidFill>
              <a:latin typeface="Lato"/>
              <a:ea typeface="Lato"/>
              <a:cs typeface="Lato"/>
              <a:sym typeface="Lato"/>
            </a:endParaRPr>
          </a:p>
        </p:txBody>
      </p:sp>
      <p:pic>
        <p:nvPicPr>
          <p:cNvPr id="241" name="Google Shape;241;p23"/>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42" name="Google Shape;242;p23"/>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45" name="Google Shape;245;p23"/>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46" name="Google Shape;246;p23"/>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3420525" y="48342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3420525" y="17187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3420525" y="201506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3420525" y="23113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342052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4030125" y="24464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403012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403012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456307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4563075" y="24464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456307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456307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456307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23"/>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77" name="Google Shape;277;p23"/>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78" name="Google Shape;278;p23"/>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79" name="Google Shape;279;p23"/>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80" name="Google Shape;280;p23"/>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81" name="Google Shape;281;p23"/>
          <p:cNvCxnSpPr>
            <a:endCxn id="263"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82" name="Google Shape;282;p23"/>
          <p:cNvCxnSpPr>
            <a:endCxn id="264"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83" name="Google Shape;283;p23"/>
          <p:cNvCxnSpPr>
            <a:endCxn id="265"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84" name="Google Shape;284;p23"/>
          <p:cNvCxnSpPr>
            <a:endCxn id="266"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85" name="Google Shape;285;p23"/>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86" name="Google Shape;286;p23"/>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87" name="Google Shape;287;p23"/>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88" name="Google Shape;288;p23"/>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89" name="Google Shape;289;p23"/>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90" name="Google Shape;290;p23"/>
          <p:cNvCxnSpPr>
            <a:endCxn id="263"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91" name="Google Shape;291;p23"/>
          <p:cNvCxnSpPr>
            <a:endCxn id="264"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92" name="Google Shape;292;p23"/>
          <p:cNvCxnSpPr>
            <a:endCxn id="265"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93" name="Google Shape;293;p23"/>
          <p:cNvCxnSpPr>
            <a:endCxn id="266"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94" name="Google Shape;294;p23"/>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95" name="Google Shape;295;p23"/>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96" name="Google Shape;296;p23"/>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97" name="Google Shape;297;p23"/>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98" name="Google Shape;298;p23"/>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99" name="Google Shape;299;p23"/>
          <p:cNvCxnSpPr>
            <a:endCxn id="263"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300" name="Google Shape;300;p23"/>
          <p:cNvCxnSpPr>
            <a:endCxn id="264"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301" name="Google Shape;301;p23"/>
          <p:cNvCxnSpPr>
            <a:endCxn id="265"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302" name="Google Shape;302;p23"/>
          <p:cNvCxnSpPr>
            <a:endCxn id="266"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303" name="Google Shape;303;p23"/>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304" name="Google Shape;304;p23"/>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305" name="Google Shape;305;p23"/>
          <p:cNvCxnSpPr>
            <a:endCxn id="263"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306" name="Google Shape;306;p23"/>
          <p:cNvCxnSpPr>
            <a:endCxn id="266"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307" name="Google Shape;307;p23"/>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308" name="Google Shape;308;p23"/>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309" name="Google Shape;309;p23"/>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310" name="Google Shape;310;p23"/>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311" name="Google Shape;311;p23"/>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312" name="Google Shape;312;p23"/>
          <p:cNvCxnSpPr>
            <a:endCxn id="263"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313" name="Google Shape;313;p23"/>
          <p:cNvCxnSpPr>
            <a:endCxn id="264"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314" name="Google Shape;314;p23"/>
          <p:cNvCxnSpPr>
            <a:endCxn id="265"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315" name="Google Shape;315;p23"/>
          <p:cNvCxnSpPr>
            <a:endCxn id="266"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316" name="Google Shape;316;p23"/>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317" name="Google Shape;317;p23"/>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318" name="Google Shape;318;p23"/>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319" name="Google Shape;319;p23"/>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320" name="Google Shape;320;p23"/>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321" name="Google Shape;321;p23"/>
          <p:cNvCxnSpPr>
            <a:endCxn id="263"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322" name="Google Shape;322;p23"/>
          <p:cNvCxnSpPr>
            <a:endCxn id="264"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323" name="Google Shape;323;p23"/>
          <p:cNvCxnSpPr>
            <a:endCxn id="265"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324" name="Google Shape;324;p23"/>
          <p:cNvCxnSpPr>
            <a:endCxn id="266"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325" name="Google Shape;325;p23"/>
          <p:cNvCxnSpPr>
            <a:stCxn id="253"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326" name="Google Shape;326;p23"/>
          <p:cNvCxnSpPr>
            <a:stCxn id="253"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327" name="Google Shape;327;p23"/>
          <p:cNvCxnSpPr>
            <a:stCxn id="253"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328" name="Google Shape;328;p23"/>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329" name="Google Shape;329;p23"/>
          <p:cNvCxnSpPr>
            <a:stCxn id="253"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330" name="Google Shape;330;p23"/>
          <p:cNvCxnSpPr>
            <a:stCxn id="253" idx="6"/>
            <a:endCxn id="263"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31" name="Google Shape;331;p23"/>
          <p:cNvCxnSpPr>
            <a:stCxn id="253" idx="6"/>
            <a:endCxn id="264"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32" name="Google Shape;332;p23"/>
          <p:cNvCxnSpPr>
            <a:endCxn id="265"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33" name="Google Shape;333;p23"/>
          <p:cNvCxnSpPr>
            <a:endCxn id="266"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34" name="Google Shape;334;p23"/>
          <p:cNvCxnSpPr>
            <a:stCxn id="254"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35" name="Google Shape;335;p23"/>
          <p:cNvCxnSpPr>
            <a:stCxn id="254"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36" name="Google Shape;336;p23"/>
          <p:cNvCxnSpPr>
            <a:stCxn id="254"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37" name="Google Shape;337;p23"/>
          <p:cNvCxnSpPr>
            <a:stCxn id="254"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38" name="Google Shape;338;p23"/>
          <p:cNvCxnSpPr>
            <a:stCxn id="254" idx="6"/>
            <a:endCxn id="262"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39" name="Google Shape;339;p23"/>
          <p:cNvCxnSpPr>
            <a:stCxn id="254" idx="6"/>
            <a:endCxn id="263"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40" name="Google Shape;340;p23"/>
          <p:cNvCxnSpPr>
            <a:stCxn id="254" idx="6"/>
            <a:endCxn id="264"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41" name="Google Shape;341;p23"/>
          <p:cNvCxnSpPr>
            <a:stCxn id="254" idx="6"/>
            <a:endCxn id="265"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42" name="Google Shape;342;p23"/>
          <p:cNvCxnSpPr>
            <a:stCxn id="254" idx="6"/>
            <a:endCxn id="266"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43" name="Google Shape;343;p23"/>
          <p:cNvCxnSpPr>
            <a:stCxn id="255"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44" name="Google Shape;344;p23"/>
          <p:cNvCxnSpPr>
            <a:stCxn id="255"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45" name="Google Shape;345;p23"/>
          <p:cNvCxnSpPr>
            <a:stCxn id="255"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46" name="Google Shape;346;p23"/>
          <p:cNvCxnSpPr>
            <a:stCxn id="255"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47" name="Google Shape;347;p23"/>
          <p:cNvCxnSpPr>
            <a:stCxn id="255"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48" name="Google Shape;348;p23"/>
          <p:cNvCxnSpPr>
            <a:stCxn id="255" idx="6"/>
            <a:endCxn id="263"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49" name="Google Shape;349;p23"/>
          <p:cNvCxnSpPr>
            <a:stCxn id="255" idx="6"/>
            <a:endCxn id="264"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50" name="Google Shape;350;p23"/>
          <p:cNvCxnSpPr>
            <a:stCxn id="255" idx="6"/>
            <a:endCxn id="265"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51" name="Google Shape;351;p23"/>
          <p:cNvCxnSpPr>
            <a:stCxn id="255" idx="6"/>
            <a:endCxn id="266"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52" name="Google Shape;352;p23"/>
          <p:cNvCxnSpPr>
            <a:stCxn id="256"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53" name="Google Shape;353;p23"/>
          <p:cNvCxnSpPr>
            <a:stCxn id="256"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54" name="Google Shape;354;p23"/>
          <p:cNvCxnSpPr>
            <a:stCxn id="256"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55" name="Google Shape;355;p23"/>
          <p:cNvCxnSpPr>
            <a:stCxn id="256"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56" name="Google Shape;356;p23"/>
          <p:cNvCxnSpPr>
            <a:stCxn id="256"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57" name="Google Shape;357;p23"/>
          <p:cNvCxnSpPr>
            <a:stCxn id="256" idx="6"/>
            <a:endCxn id="263"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58" name="Google Shape;358;p23"/>
          <p:cNvCxnSpPr>
            <a:stCxn id="256" idx="6"/>
            <a:endCxn id="264"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59" name="Google Shape;359;p23"/>
          <p:cNvCxnSpPr>
            <a:stCxn id="256" idx="6"/>
            <a:endCxn id="265"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60" name="Google Shape;360;p23"/>
          <p:cNvCxnSpPr>
            <a:stCxn id="256" idx="6"/>
            <a:endCxn id="266"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61" name="Google Shape;361;p23"/>
          <p:cNvCxnSpPr>
            <a:stCxn id="247"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62" name="Google Shape;362;p23"/>
          <p:cNvCxnSpPr>
            <a:stCxn id="247"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63" name="Google Shape;363;p23"/>
          <p:cNvCxnSpPr>
            <a:stCxn id="247"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64" name="Google Shape;364;p23"/>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65" name="Google Shape;365;p23"/>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66" name="Google Shape;366;p23"/>
          <p:cNvCxnSpPr>
            <a:stCxn id="247" idx="6"/>
            <a:endCxn id="263"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67" name="Google Shape;367;p23"/>
          <p:cNvCxnSpPr>
            <a:stCxn id="247" idx="6"/>
            <a:endCxn id="264"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68" name="Google Shape;368;p23"/>
          <p:cNvCxnSpPr>
            <a:stCxn id="247" idx="6"/>
            <a:endCxn id="265"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69" name="Google Shape;369;p23"/>
          <p:cNvCxnSpPr>
            <a:stCxn id="247" idx="6"/>
            <a:endCxn id="266"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70" name="Google Shape;370;p23"/>
          <p:cNvCxnSpPr>
            <a:endCxn id="268"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71" name="Google Shape;371;p23"/>
          <p:cNvCxnSpPr>
            <a:endCxn id="267"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72" name="Google Shape;372;p23"/>
          <p:cNvCxnSpPr>
            <a:endCxn id="269"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73" name="Google Shape;373;p23"/>
          <p:cNvCxnSpPr>
            <a:endCxn id="270"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74" name="Google Shape;374;p23"/>
          <p:cNvCxnSpPr>
            <a:endCxn id="271"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75" name="Google Shape;375;p23"/>
          <p:cNvCxnSpPr>
            <a:endCxn id="272"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76" name="Google Shape;376;p23"/>
          <p:cNvCxnSpPr>
            <a:endCxn id="273"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77" name="Google Shape;377;p23"/>
          <p:cNvCxnSpPr>
            <a:endCxn id="274"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78" name="Google Shape;378;p23"/>
          <p:cNvCxnSpPr>
            <a:endCxn id="275"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79" name="Google Shape;379;p23"/>
          <p:cNvCxnSpPr>
            <a:endCxn id="268"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80" name="Google Shape;380;p23"/>
          <p:cNvCxnSpPr>
            <a:endCxn id="267"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81" name="Google Shape;381;p23"/>
          <p:cNvCxnSpPr>
            <a:endCxn id="269"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82" name="Google Shape;382;p23"/>
          <p:cNvCxnSpPr>
            <a:endCxn id="270"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83" name="Google Shape;383;p23"/>
          <p:cNvCxnSpPr>
            <a:endCxn id="271"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84" name="Google Shape;384;p23"/>
          <p:cNvCxnSpPr>
            <a:endCxn id="272"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85" name="Google Shape;385;p23"/>
          <p:cNvCxnSpPr>
            <a:endCxn id="273"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86" name="Google Shape;386;p23"/>
          <p:cNvCxnSpPr>
            <a:endCxn id="273"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87" name="Google Shape;387;p23"/>
          <p:cNvCxnSpPr>
            <a:endCxn id="274"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88" name="Google Shape;388;p23"/>
          <p:cNvCxnSpPr>
            <a:endCxn id="275"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89" name="Google Shape;389;p23"/>
          <p:cNvCxnSpPr>
            <a:endCxn id="268"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90" name="Google Shape;390;p23"/>
          <p:cNvCxnSpPr>
            <a:endCxn id="267"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91" name="Google Shape;391;p23"/>
          <p:cNvCxnSpPr>
            <a:endCxn id="269"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92" name="Google Shape;392;p23"/>
          <p:cNvCxnSpPr>
            <a:endCxn id="270"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93" name="Google Shape;393;p23"/>
          <p:cNvCxnSpPr>
            <a:endCxn id="271"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94" name="Google Shape;394;p23"/>
          <p:cNvCxnSpPr>
            <a:endCxn id="272"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95" name="Google Shape;395;p23"/>
          <p:cNvCxnSpPr>
            <a:endCxn id="273"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96" name="Google Shape;396;p23"/>
          <p:cNvCxnSpPr>
            <a:endCxn id="274"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97" name="Google Shape;397;p23"/>
          <p:cNvCxnSpPr>
            <a:endCxn id="275"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98" name="Google Shape;398;p23"/>
          <p:cNvCxnSpPr>
            <a:endCxn id="268"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99" name="Google Shape;399;p23"/>
          <p:cNvCxnSpPr>
            <a:endCxn id="267"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00" name="Google Shape;400;p23"/>
          <p:cNvCxnSpPr>
            <a:endCxn id="269"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01" name="Google Shape;401;p23"/>
          <p:cNvCxnSpPr>
            <a:endCxn id="270"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02" name="Google Shape;402;p23"/>
          <p:cNvCxnSpPr>
            <a:endCxn id="271"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03" name="Google Shape;403;p23"/>
          <p:cNvCxnSpPr>
            <a:endCxn id="272"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04" name="Google Shape;404;p23"/>
          <p:cNvCxnSpPr>
            <a:endCxn id="273"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05" name="Google Shape;405;p23"/>
          <p:cNvCxnSpPr>
            <a:endCxn id="274"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06" name="Google Shape;406;p23"/>
          <p:cNvCxnSpPr>
            <a:endCxn id="275"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07" name="Google Shape;407;p23"/>
          <p:cNvCxnSpPr>
            <a:endCxn id="268"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08" name="Google Shape;408;p23"/>
          <p:cNvCxnSpPr>
            <a:endCxn id="267"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09" name="Google Shape;409;p23"/>
          <p:cNvCxnSpPr>
            <a:stCxn id="262" idx="6"/>
            <a:endCxn id="269"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0" name="Google Shape;410;p23"/>
          <p:cNvCxnSpPr>
            <a:endCxn id="270"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11" name="Google Shape;411;p23"/>
          <p:cNvCxnSpPr>
            <a:endCxn id="271"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12" name="Google Shape;412;p23"/>
          <p:cNvCxnSpPr>
            <a:endCxn id="272"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13" name="Google Shape;413;p23"/>
          <p:cNvCxnSpPr>
            <a:endCxn id="273"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14" name="Google Shape;414;p23"/>
          <p:cNvCxnSpPr>
            <a:endCxn id="274"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15" name="Google Shape;415;p23"/>
          <p:cNvCxnSpPr>
            <a:endCxn id="275"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16" name="Google Shape;416;p23"/>
          <p:cNvCxnSpPr>
            <a:stCxn id="263" idx="6"/>
            <a:endCxn id="268"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17" name="Google Shape;417;p23"/>
          <p:cNvCxnSpPr>
            <a:stCxn id="263" idx="6"/>
            <a:endCxn id="267"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18" name="Google Shape;418;p23"/>
          <p:cNvCxnSpPr>
            <a:stCxn id="263" idx="6"/>
            <a:endCxn id="269"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9" name="Google Shape;419;p23"/>
          <p:cNvCxnSpPr>
            <a:stCxn id="263" idx="6"/>
            <a:endCxn id="270"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20" name="Google Shape;420;p23"/>
          <p:cNvCxnSpPr>
            <a:stCxn id="263" idx="6"/>
            <a:endCxn id="271"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21" name="Google Shape;421;p23"/>
          <p:cNvCxnSpPr>
            <a:stCxn id="263" idx="6"/>
            <a:endCxn id="272"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22" name="Google Shape;422;p23"/>
          <p:cNvCxnSpPr>
            <a:stCxn id="263" idx="6"/>
            <a:endCxn id="273"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23" name="Google Shape;423;p23"/>
          <p:cNvCxnSpPr>
            <a:stCxn id="263" idx="6"/>
            <a:endCxn id="274"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24" name="Google Shape;424;p23"/>
          <p:cNvCxnSpPr>
            <a:stCxn id="263" idx="6"/>
            <a:endCxn id="275"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25" name="Google Shape;425;p23"/>
          <p:cNvCxnSpPr>
            <a:stCxn id="264" idx="6"/>
            <a:endCxn id="268"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26" name="Google Shape;426;p23"/>
          <p:cNvCxnSpPr>
            <a:stCxn id="264" idx="6"/>
            <a:endCxn id="267"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27" name="Google Shape;427;p23"/>
          <p:cNvCxnSpPr>
            <a:stCxn id="264" idx="6"/>
            <a:endCxn id="269"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28" name="Google Shape;428;p23"/>
          <p:cNvCxnSpPr>
            <a:stCxn id="264" idx="6"/>
            <a:endCxn id="270"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29" name="Google Shape;429;p23"/>
          <p:cNvCxnSpPr>
            <a:stCxn id="264" idx="6"/>
            <a:endCxn id="271"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30" name="Google Shape;430;p23"/>
          <p:cNvCxnSpPr>
            <a:stCxn id="264" idx="6"/>
            <a:endCxn id="272"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31" name="Google Shape;431;p23"/>
          <p:cNvCxnSpPr>
            <a:stCxn id="264" idx="6"/>
            <a:endCxn id="273"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32" name="Google Shape;432;p23"/>
          <p:cNvCxnSpPr>
            <a:stCxn id="264" idx="6"/>
            <a:endCxn id="274"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33" name="Google Shape;433;p23"/>
          <p:cNvCxnSpPr>
            <a:stCxn id="264" idx="6"/>
            <a:endCxn id="275"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34" name="Google Shape;434;p23"/>
          <p:cNvCxnSpPr>
            <a:stCxn id="265" idx="6"/>
            <a:endCxn id="268"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35" name="Google Shape;435;p23"/>
          <p:cNvCxnSpPr>
            <a:stCxn id="265" idx="6"/>
            <a:endCxn id="267"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36" name="Google Shape;436;p23"/>
          <p:cNvCxnSpPr>
            <a:stCxn id="265" idx="6"/>
            <a:endCxn id="269"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37" name="Google Shape;437;p23"/>
          <p:cNvCxnSpPr>
            <a:stCxn id="265" idx="6"/>
            <a:endCxn id="270"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38" name="Google Shape;438;p23"/>
          <p:cNvCxnSpPr>
            <a:stCxn id="265" idx="6"/>
            <a:endCxn id="271"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39" name="Google Shape;439;p23"/>
          <p:cNvCxnSpPr>
            <a:stCxn id="265" idx="6"/>
            <a:endCxn id="272"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0" name="Google Shape;440;p23"/>
          <p:cNvCxnSpPr>
            <a:stCxn id="265" idx="6"/>
            <a:endCxn id="273"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1" name="Google Shape;441;p23"/>
          <p:cNvCxnSpPr>
            <a:stCxn id="265" idx="6"/>
            <a:endCxn id="274"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2" name="Google Shape;442;p23"/>
          <p:cNvCxnSpPr>
            <a:stCxn id="265" idx="6"/>
            <a:endCxn id="275"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3" name="Google Shape;443;p23"/>
          <p:cNvCxnSpPr>
            <a:stCxn id="266" idx="6"/>
            <a:endCxn id="268"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44" name="Google Shape;444;p23"/>
          <p:cNvCxnSpPr>
            <a:stCxn id="266" idx="6"/>
            <a:endCxn id="267"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45" name="Google Shape;445;p23"/>
          <p:cNvCxnSpPr>
            <a:stCxn id="266" idx="6"/>
            <a:endCxn id="269"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46" name="Google Shape;446;p23"/>
          <p:cNvCxnSpPr>
            <a:stCxn id="266" idx="6"/>
            <a:endCxn id="270"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47" name="Google Shape;447;p23"/>
          <p:cNvCxnSpPr>
            <a:stCxn id="266" idx="6"/>
            <a:endCxn id="271"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48" name="Google Shape;448;p23"/>
          <p:cNvCxnSpPr>
            <a:stCxn id="266" idx="6"/>
            <a:endCxn id="272"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49" name="Google Shape;449;p23"/>
          <p:cNvCxnSpPr>
            <a:stCxn id="266" idx="6"/>
            <a:endCxn id="273"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50" name="Google Shape;450;p23"/>
          <p:cNvCxnSpPr>
            <a:stCxn id="266" idx="6"/>
            <a:endCxn id="274"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51" name="Google Shape;451;p23"/>
          <p:cNvCxnSpPr>
            <a:stCxn id="266" idx="6"/>
            <a:endCxn id="275"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452" name="Google Shape;452;p23"/>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986375" y="2690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 name="Google Shape;461;p23"/>
          <p:cNvCxnSpPr>
            <a:stCxn id="268" idx="6"/>
            <a:endCxn id="452"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62" name="Google Shape;462;p23"/>
          <p:cNvCxnSpPr>
            <a:stCxn id="268" idx="6"/>
            <a:endCxn id="453"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63" name="Google Shape;463;p23"/>
          <p:cNvCxnSpPr>
            <a:stCxn id="268" idx="6"/>
            <a:endCxn id="455"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64" name="Google Shape;464;p23"/>
          <p:cNvCxnSpPr>
            <a:stCxn id="268" idx="6"/>
            <a:endCxn id="456"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65" name="Google Shape;465;p23"/>
          <p:cNvCxnSpPr>
            <a:stCxn id="268"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66" name="Google Shape;466;p23"/>
          <p:cNvCxnSpPr>
            <a:stCxn id="268" idx="6"/>
            <a:endCxn id="457"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67" name="Google Shape;467;p23"/>
          <p:cNvCxnSpPr>
            <a:stCxn id="268" idx="6"/>
            <a:endCxn id="458"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68" name="Google Shape;468;p23"/>
          <p:cNvCxnSpPr>
            <a:stCxn id="268" idx="6"/>
            <a:endCxn id="459"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69" name="Google Shape;469;p23"/>
          <p:cNvCxnSpPr>
            <a:stCxn id="268" idx="6"/>
            <a:endCxn id="460"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70" name="Google Shape;470;p23"/>
          <p:cNvCxnSpPr>
            <a:stCxn id="268" idx="6"/>
            <a:endCxn id="454"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71" name="Google Shape;471;p23"/>
          <p:cNvCxnSpPr>
            <a:stCxn id="267" idx="6"/>
            <a:endCxn id="452"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72" name="Google Shape;472;p23"/>
          <p:cNvCxnSpPr>
            <a:stCxn id="267" idx="6"/>
            <a:endCxn id="453"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73" name="Google Shape;473;p23"/>
          <p:cNvCxnSpPr>
            <a:stCxn id="267" idx="6"/>
            <a:endCxn id="455"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74" name="Google Shape;474;p23"/>
          <p:cNvCxnSpPr>
            <a:endCxn id="456"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75" name="Google Shape;475;p23"/>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76" name="Google Shape;476;p23"/>
          <p:cNvCxnSpPr>
            <a:stCxn id="267" idx="6"/>
            <a:endCxn id="457"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77" name="Google Shape;477;p23"/>
          <p:cNvCxnSpPr>
            <a:stCxn id="267" idx="6"/>
            <a:endCxn id="458"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78" name="Google Shape;478;p23"/>
          <p:cNvCxnSpPr>
            <a:stCxn id="268" idx="5"/>
            <a:endCxn id="459"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79" name="Google Shape;479;p23"/>
          <p:cNvCxnSpPr>
            <a:endCxn id="460"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80" name="Google Shape;480;p23"/>
          <p:cNvCxnSpPr>
            <a:stCxn id="267" idx="6"/>
            <a:endCxn id="454"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81" name="Google Shape;481;p23"/>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83" name="Google Shape;483;p23"/>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4" name="Google Shape;484;p23"/>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485" name="Google Shape;485;p23"/>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487" name="Google Shape;487;p23"/>
          <p:cNvCxnSpPr>
            <a:stCxn id="269" idx="6"/>
            <a:endCxn id="452"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88" name="Google Shape;488;p23"/>
          <p:cNvCxnSpPr>
            <a:stCxn id="269" idx="6"/>
            <a:endCxn id="453"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89" name="Google Shape;489;p23"/>
          <p:cNvCxnSpPr>
            <a:stCxn id="269" idx="6"/>
            <a:endCxn id="455"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90" name="Google Shape;490;p23"/>
          <p:cNvCxnSpPr>
            <a:stCxn id="269" idx="6"/>
            <a:endCxn id="456"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91" name="Google Shape;491;p23"/>
          <p:cNvCxnSpPr>
            <a:stCxn id="269"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92" name="Google Shape;492;p23"/>
          <p:cNvCxnSpPr>
            <a:stCxn id="270" idx="6"/>
            <a:endCxn id="452"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93" name="Google Shape;493;p23"/>
          <p:cNvCxnSpPr>
            <a:stCxn id="270" idx="6"/>
            <a:endCxn id="453"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94" name="Google Shape;494;p23"/>
          <p:cNvCxnSpPr>
            <a:stCxn id="270" idx="6"/>
            <a:endCxn id="455"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95" name="Google Shape;495;p23"/>
          <p:cNvCxnSpPr>
            <a:stCxn id="270" idx="6"/>
            <a:endCxn id="456"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96" name="Google Shape;496;p23"/>
          <p:cNvCxnSpPr>
            <a:stCxn id="270"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97" name="Google Shape;497;p23"/>
          <p:cNvCxnSpPr>
            <a:stCxn id="270" idx="6"/>
            <a:endCxn id="457"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98" name="Google Shape;498;p23"/>
          <p:cNvCxnSpPr>
            <a:stCxn id="270" idx="6"/>
            <a:endCxn id="458"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99" name="Google Shape;499;p23"/>
          <p:cNvCxnSpPr>
            <a:endCxn id="459"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500" name="Google Shape;500;p23"/>
          <p:cNvCxnSpPr>
            <a:stCxn id="270" idx="6"/>
            <a:endCxn id="460"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501" name="Google Shape;501;p23"/>
          <p:cNvCxnSpPr>
            <a:endCxn id="454"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502" name="Google Shape;502;p23"/>
          <p:cNvCxnSpPr>
            <a:stCxn id="271" idx="6"/>
            <a:endCxn id="452"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503" name="Google Shape;503;p23"/>
          <p:cNvCxnSpPr>
            <a:stCxn id="271" idx="6"/>
            <a:endCxn id="453"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504" name="Google Shape;504;p23"/>
          <p:cNvCxnSpPr>
            <a:stCxn id="271" idx="6"/>
            <a:endCxn id="456"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505" name="Google Shape;505;p23"/>
          <p:cNvCxnSpPr>
            <a:stCxn id="271" idx="6"/>
            <a:endCxn id="271"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506" name="Google Shape;506;p23"/>
          <p:cNvCxnSpPr>
            <a:stCxn id="271"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507" name="Google Shape;507;p23"/>
          <p:cNvCxnSpPr>
            <a:stCxn id="271" idx="6"/>
            <a:endCxn id="457"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508" name="Google Shape;508;p23"/>
          <p:cNvCxnSpPr>
            <a:stCxn id="271" idx="6"/>
            <a:endCxn id="458"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509" name="Google Shape;509;p23"/>
          <p:cNvCxnSpPr>
            <a:stCxn id="271" idx="6"/>
            <a:endCxn id="459"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510" name="Google Shape;510;p23"/>
          <p:cNvCxnSpPr>
            <a:stCxn id="271" idx="6"/>
            <a:endCxn id="460"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511" name="Google Shape;511;p23"/>
          <p:cNvCxnSpPr>
            <a:stCxn id="271" idx="6"/>
            <a:endCxn id="454"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512" name="Google Shape;512;p23"/>
          <p:cNvCxnSpPr>
            <a:stCxn id="272" idx="6"/>
            <a:endCxn id="452"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513" name="Google Shape;513;p23"/>
          <p:cNvCxnSpPr>
            <a:stCxn id="272" idx="6"/>
            <a:endCxn id="453"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514" name="Google Shape;514;p23"/>
          <p:cNvCxnSpPr>
            <a:stCxn id="272" idx="6"/>
            <a:endCxn id="455"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515" name="Google Shape;515;p23"/>
          <p:cNvCxnSpPr>
            <a:stCxn id="272" idx="6"/>
            <a:endCxn id="456"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516" name="Google Shape;516;p23"/>
          <p:cNvCxnSpPr>
            <a:stCxn id="272"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517" name="Google Shape;517;p23"/>
          <p:cNvCxnSpPr>
            <a:stCxn id="272" idx="6"/>
            <a:endCxn id="457"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518" name="Google Shape;518;p23"/>
          <p:cNvCxnSpPr>
            <a:stCxn id="272" idx="6"/>
            <a:endCxn id="458"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519" name="Google Shape;519;p23"/>
          <p:cNvCxnSpPr>
            <a:stCxn id="272" idx="6"/>
            <a:endCxn id="459"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520" name="Google Shape;520;p23"/>
          <p:cNvCxnSpPr>
            <a:stCxn id="272" idx="6"/>
            <a:endCxn id="460"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521" name="Google Shape;521;p23"/>
          <p:cNvCxnSpPr>
            <a:stCxn id="272" idx="6"/>
            <a:endCxn id="454"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522" name="Google Shape;522;p23"/>
          <p:cNvCxnSpPr>
            <a:stCxn id="273" idx="6"/>
            <a:endCxn id="452"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523" name="Google Shape;523;p23"/>
          <p:cNvCxnSpPr>
            <a:stCxn id="273" idx="6"/>
            <a:endCxn id="453"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524" name="Google Shape;524;p23"/>
          <p:cNvCxnSpPr>
            <a:stCxn id="273" idx="6"/>
            <a:endCxn id="455"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525" name="Google Shape;525;p23"/>
          <p:cNvCxnSpPr>
            <a:stCxn id="273" idx="6"/>
            <a:endCxn id="456"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526" name="Google Shape;526;p23"/>
          <p:cNvCxnSpPr>
            <a:stCxn id="273"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527" name="Google Shape;527;p23"/>
          <p:cNvCxnSpPr>
            <a:stCxn id="273" idx="6"/>
            <a:endCxn id="457"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528" name="Google Shape;528;p23"/>
          <p:cNvCxnSpPr>
            <a:stCxn id="273" idx="6"/>
            <a:endCxn id="458"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529" name="Google Shape;529;p23"/>
          <p:cNvCxnSpPr>
            <a:stCxn id="273" idx="6"/>
            <a:endCxn id="459"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530" name="Google Shape;530;p23"/>
          <p:cNvCxnSpPr>
            <a:stCxn id="273" idx="6"/>
            <a:endCxn id="460"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531" name="Google Shape;531;p23"/>
          <p:cNvCxnSpPr>
            <a:stCxn id="273" idx="6"/>
            <a:endCxn id="454"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532" name="Google Shape;532;p23"/>
          <p:cNvCxnSpPr>
            <a:stCxn id="274" idx="6"/>
            <a:endCxn id="452"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533" name="Google Shape;533;p23"/>
          <p:cNvCxnSpPr>
            <a:stCxn id="274" idx="6"/>
            <a:endCxn id="453"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534" name="Google Shape;534;p23"/>
          <p:cNvCxnSpPr>
            <a:stCxn id="274" idx="6"/>
            <a:endCxn id="455"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535" name="Google Shape;535;p23"/>
          <p:cNvCxnSpPr>
            <a:stCxn id="274" idx="6"/>
            <a:endCxn id="456"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536" name="Google Shape;536;p23"/>
          <p:cNvCxnSpPr>
            <a:stCxn id="274"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537" name="Google Shape;537;p23"/>
          <p:cNvCxnSpPr>
            <a:stCxn id="274" idx="6"/>
            <a:endCxn id="457"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538" name="Google Shape;538;p23"/>
          <p:cNvCxnSpPr>
            <a:stCxn id="274" idx="6"/>
            <a:endCxn id="458"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539" name="Google Shape;539;p23"/>
          <p:cNvCxnSpPr>
            <a:stCxn id="274" idx="6"/>
            <a:endCxn id="459"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540" name="Google Shape;540;p23"/>
          <p:cNvCxnSpPr>
            <a:stCxn id="274" idx="6"/>
            <a:endCxn id="460"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541" name="Google Shape;541;p23"/>
          <p:cNvCxnSpPr>
            <a:stCxn id="274" idx="6"/>
            <a:endCxn id="454"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542" name="Google Shape;542;p23"/>
          <p:cNvCxnSpPr>
            <a:stCxn id="275" idx="6"/>
            <a:endCxn id="452"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543" name="Google Shape;543;p23"/>
          <p:cNvCxnSpPr>
            <a:stCxn id="275" idx="6"/>
            <a:endCxn id="453"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544" name="Google Shape;544;p23"/>
          <p:cNvCxnSpPr>
            <a:stCxn id="275" idx="6"/>
            <a:endCxn id="455"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545" name="Google Shape;545;p23"/>
          <p:cNvCxnSpPr>
            <a:stCxn id="275" idx="6"/>
            <a:endCxn id="456"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546" name="Google Shape;546;p23"/>
          <p:cNvCxnSpPr>
            <a:stCxn id="275"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547" name="Google Shape;547;p23"/>
          <p:cNvCxnSpPr>
            <a:stCxn id="275" idx="6"/>
            <a:endCxn id="457"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548" name="Google Shape;548;p23"/>
          <p:cNvCxnSpPr>
            <a:stCxn id="459" idx="2"/>
            <a:endCxn id="458"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549" name="Google Shape;549;p23"/>
          <p:cNvCxnSpPr>
            <a:stCxn id="275" idx="6"/>
            <a:endCxn id="459"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550" name="Google Shape;550;p23"/>
          <p:cNvCxnSpPr>
            <a:stCxn id="275" idx="6"/>
            <a:endCxn id="460"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551" name="Google Shape;551;p23"/>
          <p:cNvCxnSpPr>
            <a:stCxn id="275" idx="6"/>
            <a:endCxn id="454"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552" name="Google Shape;552;p23"/>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53" name="Google Shape;553;p23"/>
          <p:cNvSpPr txBox="1"/>
          <p:nvPr/>
        </p:nvSpPr>
        <p:spPr>
          <a:xfrm>
            <a:off x="3233313" y="1601963"/>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554" name="Google Shape;554;p23"/>
          <p:cNvSpPr txBox="1"/>
          <p:nvPr/>
        </p:nvSpPr>
        <p:spPr>
          <a:xfrm>
            <a:off x="3131106" y="216907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555" name="Google Shape;555;p23"/>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556" name="Google Shape;556;p23"/>
          <p:cNvSpPr txBox="1"/>
          <p:nvPr/>
        </p:nvSpPr>
        <p:spPr>
          <a:xfrm>
            <a:off x="3152856" y="394662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557" name="Google Shape;557;p23"/>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58" name="Google Shape;558;p23"/>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59" name="Google Shape;559;p23"/>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60" name="Google Shape;560;p23"/>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61" name="Google Shape;561;p23"/>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562" name="Google Shape;562;p23"/>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563" name="Google Shape;563;p23"/>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564" name="Google Shape;564;p23"/>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565" name="Google Shape;565;p23"/>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566" name="Google Shape;566;p23"/>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pic>
        <p:nvPicPr>
          <p:cNvPr id="567" name="Google Shape;567;p23"/>
          <p:cNvPicPr preferRelativeResize="0"/>
          <p:nvPr/>
        </p:nvPicPr>
        <p:blipFill>
          <a:blip r:embed="rId4">
            <a:alphaModFix/>
          </a:blip>
          <a:stretch>
            <a:fillRect/>
          </a:stretch>
        </p:blipFill>
        <p:spPr>
          <a:xfrm>
            <a:off x="6506450" y="1377542"/>
            <a:ext cx="2059367" cy="161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571" name="Shape 571"/>
        <p:cNvGrpSpPr/>
        <p:nvPr/>
      </p:nvGrpSpPr>
      <p:grpSpPr>
        <a:xfrm>
          <a:off x="0" y="0"/>
          <a:ext cx="0" cy="0"/>
          <a:chOff x="0" y="0"/>
          <a:chExt cx="0" cy="0"/>
        </a:xfrm>
      </p:grpSpPr>
      <p:pic>
        <p:nvPicPr>
          <p:cNvPr id="572" name="Google Shape;572;p24"/>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573" name="Google Shape;573;p24"/>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576" name="Google Shape;576;p24"/>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577" name="Google Shape;577;p24"/>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3420525" y="48342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3420525" y="17187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3420525" y="20150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420525" y="23113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3420525" y="29548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3420525" y="36789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4030125" y="24464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4030125" y="314013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030125" y="45951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563075" y="18268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4563075" y="2446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4563075" y="3554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4563075" y="39014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4563075" y="424825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 name="Google Shape;607;p24"/>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608" name="Google Shape;608;p24"/>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609" name="Google Shape;609;p24"/>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610" name="Google Shape;610;p24"/>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611" name="Google Shape;611;p24"/>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612" name="Google Shape;612;p24"/>
          <p:cNvCxnSpPr>
            <a:endCxn id="594"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613" name="Google Shape;613;p24"/>
          <p:cNvCxnSpPr>
            <a:endCxn id="595"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614" name="Google Shape;614;p24"/>
          <p:cNvCxnSpPr>
            <a:endCxn id="596"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615" name="Google Shape;615;p24"/>
          <p:cNvCxnSpPr>
            <a:endCxn id="597"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616" name="Google Shape;616;p24"/>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617" name="Google Shape;617;p24"/>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618" name="Google Shape;618;p24"/>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619" name="Google Shape;619;p24"/>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620" name="Google Shape;620;p24"/>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621" name="Google Shape;621;p24"/>
          <p:cNvCxnSpPr>
            <a:endCxn id="594"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622" name="Google Shape;622;p24"/>
          <p:cNvCxnSpPr>
            <a:endCxn id="595"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623" name="Google Shape;623;p24"/>
          <p:cNvCxnSpPr>
            <a:endCxn id="596"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624" name="Google Shape;624;p24"/>
          <p:cNvCxnSpPr>
            <a:endCxn id="597"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625" name="Google Shape;625;p24"/>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626" name="Google Shape;626;p24"/>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627" name="Google Shape;627;p24"/>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628" name="Google Shape;628;p24"/>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629" name="Google Shape;629;p24"/>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630" name="Google Shape;630;p24"/>
          <p:cNvCxnSpPr>
            <a:endCxn id="594"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631" name="Google Shape;631;p24"/>
          <p:cNvCxnSpPr>
            <a:endCxn id="595"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632" name="Google Shape;632;p24"/>
          <p:cNvCxnSpPr>
            <a:endCxn id="596"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633" name="Google Shape;633;p24"/>
          <p:cNvCxnSpPr>
            <a:endCxn id="597"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634" name="Google Shape;634;p24"/>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635" name="Google Shape;635;p24"/>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636" name="Google Shape;636;p24"/>
          <p:cNvCxnSpPr>
            <a:endCxn id="594"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637" name="Google Shape;637;p24"/>
          <p:cNvCxnSpPr>
            <a:endCxn id="597"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638" name="Google Shape;638;p24"/>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639" name="Google Shape;639;p24"/>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640" name="Google Shape;640;p24"/>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641" name="Google Shape;641;p24"/>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642" name="Google Shape;642;p24"/>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643" name="Google Shape;643;p24"/>
          <p:cNvCxnSpPr>
            <a:endCxn id="594"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644" name="Google Shape;644;p24"/>
          <p:cNvCxnSpPr>
            <a:endCxn id="595"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645" name="Google Shape;645;p24"/>
          <p:cNvCxnSpPr>
            <a:endCxn id="596"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646" name="Google Shape;646;p24"/>
          <p:cNvCxnSpPr>
            <a:endCxn id="597"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647" name="Google Shape;647;p24"/>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648" name="Google Shape;648;p24"/>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649" name="Google Shape;649;p24"/>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650" name="Google Shape;650;p24"/>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651" name="Google Shape;651;p24"/>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652" name="Google Shape;652;p24"/>
          <p:cNvCxnSpPr>
            <a:endCxn id="594"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653" name="Google Shape;653;p24"/>
          <p:cNvCxnSpPr>
            <a:endCxn id="595"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654" name="Google Shape;654;p24"/>
          <p:cNvCxnSpPr>
            <a:endCxn id="596"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655" name="Google Shape;655;p24"/>
          <p:cNvCxnSpPr>
            <a:endCxn id="597"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656" name="Google Shape;656;p24"/>
          <p:cNvCxnSpPr>
            <a:stCxn id="584"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657" name="Google Shape;657;p24"/>
          <p:cNvCxnSpPr>
            <a:stCxn id="584"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658" name="Google Shape;658;p24"/>
          <p:cNvCxnSpPr>
            <a:stCxn id="584"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659" name="Google Shape;659;p24"/>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660" name="Google Shape;660;p24"/>
          <p:cNvCxnSpPr>
            <a:stCxn id="584"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661" name="Google Shape;661;p24"/>
          <p:cNvCxnSpPr>
            <a:stCxn id="584" idx="6"/>
            <a:endCxn id="594"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662" name="Google Shape;662;p24"/>
          <p:cNvCxnSpPr>
            <a:stCxn id="584" idx="6"/>
            <a:endCxn id="595"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663" name="Google Shape;663;p24"/>
          <p:cNvCxnSpPr>
            <a:endCxn id="596"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664" name="Google Shape;664;p24"/>
          <p:cNvCxnSpPr>
            <a:endCxn id="597"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665" name="Google Shape;665;p24"/>
          <p:cNvCxnSpPr>
            <a:stCxn id="585"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666" name="Google Shape;666;p24"/>
          <p:cNvCxnSpPr>
            <a:stCxn id="585"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667" name="Google Shape;667;p24"/>
          <p:cNvCxnSpPr>
            <a:stCxn id="585"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668" name="Google Shape;668;p24"/>
          <p:cNvCxnSpPr>
            <a:stCxn id="585"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669" name="Google Shape;669;p24"/>
          <p:cNvCxnSpPr>
            <a:stCxn id="585" idx="6"/>
            <a:endCxn id="593"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670" name="Google Shape;670;p24"/>
          <p:cNvCxnSpPr>
            <a:stCxn id="585" idx="6"/>
            <a:endCxn id="594"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671" name="Google Shape;671;p24"/>
          <p:cNvCxnSpPr>
            <a:stCxn id="585" idx="6"/>
            <a:endCxn id="595"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672" name="Google Shape;672;p24"/>
          <p:cNvCxnSpPr>
            <a:stCxn id="585" idx="6"/>
            <a:endCxn id="596"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673" name="Google Shape;673;p24"/>
          <p:cNvCxnSpPr>
            <a:stCxn id="585" idx="6"/>
            <a:endCxn id="597"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674" name="Google Shape;674;p24"/>
          <p:cNvCxnSpPr>
            <a:stCxn id="586"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675" name="Google Shape;675;p24"/>
          <p:cNvCxnSpPr>
            <a:stCxn id="586"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676" name="Google Shape;676;p24"/>
          <p:cNvCxnSpPr>
            <a:stCxn id="586"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677" name="Google Shape;677;p24"/>
          <p:cNvCxnSpPr>
            <a:stCxn id="586"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678" name="Google Shape;678;p24"/>
          <p:cNvCxnSpPr>
            <a:stCxn id="586"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679" name="Google Shape;679;p24"/>
          <p:cNvCxnSpPr>
            <a:stCxn id="586" idx="6"/>
            <a:endCxn id="594"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680" name="Google Shape;680;p24"/>
          <p:cNvCxnSpPr>
            <a:stCxn id="586" idx="6"/>
            <a:endCxn id="595"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681" name="Google Shape;681;p24"/>
          <p:cNvCxnSpPr>
            <a:stCxn id="586" idx="6"/>
            <a:endCxn id="596"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682" name="Google Shape;682;p24"/>
          <p:cNvCxnSpPr>
            <a:stCxn id="586" idx="6"/>
            <a:endCxn id="597"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683" name="Google Shape;683;p24"/>
          <p:cNvCxnSpPr>
            <a:stCxn id="587"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684" name="Google Shape;684;p24"/>
          <p:cNvCxnSpPr>
            <a:stCxn id="587"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685" name="Google Shape;685;p24"/>
          <p:cNvCxnSpPr>
            <a:stCxn id="587"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686" name="Google Shape;686;p24"/>
          <p:cNvCxnSpPr>
            <a:stCxn id="587"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687" name="Google Shape;687;p24"/>
          <p:cNvCxnSpPr>
            <a:stCxn id="587"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688" name="Google Shape;688;p24"/>
          <p:cNvCxnSpPr>
            <a:stCxn id="587" idx="6"/>
            <a:endCxn id="594"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689" name="Google Shape;689;p24"/>
          <p:cNvCxnSpPr>
            <a:stCxn id="587" idx="6"/>
            <a:endCxn id="595"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690" name="Google Shape;690;p24"/>
          <p:cNvCxnSpPr>
            <a:stCxn id="587" idx="6"/>
            <a:endCxn id="596"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691" name="Google Shape;691;p24"/>
          <p:cNvCxnSpPr>
            <a:stCxn id="587" idx="6"/>
            <a:endCxn id="597"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692" name="Google Shape;692;p24"/>
          <p:cNvCxnSpPr>
            <a:stCxn id="578"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693" name="Google Shape;693;p24"/>
          <p:cNvCxnSpPr>
            <a:stCxn id="578"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694" name="Google Shape;694;p24"/>
          <p:cNvCxnSpPr>
            <a:stCxn id="578"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695" name="Google Shape;695;p24"/>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696" name="Google Shape;696;p24"/>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697" name="Google Shape;697;p24"/>
          <p:cNvCxnSpPr>
            <a:stCxn id="578" idx="6"/>
            <a:endCxn id="594"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698" name="Google Shape;698;p24"/>
          <p:cNvCxnSpPr>
            <a:stCxn id="578" idx="6"/>
            <a:endCxn id="595"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699" name="Google Shape;699;p24"/>
          <p:cNvCxnSpPr>
            <a:stCxn id="578" idx="6"/>
            <a:endCxn id="596"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700" name="Google Shape;700;p24"/>
          <p:cNvCxnSpPr>
            <a:stCxn id="578" idx="6"/>
            <a:endCxn id="597"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701" name="Google Shape;701;p24"/>
          <p:cNvCxnSpPr>
            <a:endCxn id="599"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702" name="Google Shape;702;p24"/>
          <p:cNvCxnSpPr>
            <a:endCxn id="598"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703" name="Google Shape;703;p24"/>
          <p:cNvCxnSpPr>
            <a:endCxn id="600"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704" name="Google Shape;704;p24"/>
          <p:cNvCxnSpPr>
            <a:endCxn id="601"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705" name="Google Shape;705;p24"/>
          <p:cNvCxnSpPr>
            <a:endCxn id="602"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706" name="Google Shape;706;p24"/>
          <p:cNvCxnSpPr>
            <a:endCxn id="603"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707" name="Google Shape;707;p24"/>
          <p:cNvCxnSpPr>
            <a:endCxn id="604"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708" name="Google Shape;708;p24"/>
          <p:cNvCxnSpPr>
            <a:endCxn id="605"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709" name="Google Shape;709;p24"/>
          <p:cNvCxnSpPr>
            <a:endCxn id="606"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710" name="Google Shape;710;p24"/>
          <p:cNvCxnSpPr>
            <a:endCxn id="599"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711" name="Google Shape;711;p24"/>
          <p:cNvCxnSpPr>
            <a:endCxn id="598"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712" name="Google Shape;712;p24"/>
          <p:cNvCxnSpPr>
            <a:endCxn id="600"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713" name="Google Shape;713;p24"/>
          <p:cNvCxnSpPr>
            <a:endCxn id="601"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714" name="Google Shape;714;p24"/>
          <p:cNvCxnSpPr>
            <a:endCxn id="602"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715" name="Google Shape;715;p24"/>
          <p:cNvCxnSpPr>
            <a:endCxn id="603"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716" name="Google Shape;716;p24"/>
          <p:cNvCxnSpPr>
            <a:endCxn id="604"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717" name="Google Shape;717;p24"/>
          <p:cNvCxnSpPr>
            <a:endCxn id="604"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718" name="Google Shape;718;p24"/>
          <p:cNvCxnSpPr>
            <a:endCxn id="605"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719" name="Google Shape;719;p24"/>
          <p:cNvCxnSpPr>
            <a:endCxn id="606"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720" name="Google Shape;720;p24"/>
          <p:cNvCxnSpPr>
            <a:endCxn id="599"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721" name="Google Shape;721;p24"/>
          <p:cNvCxnSpPr>
            <a:endCxn id="598"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722" name="Google Shape;722;p24"/>
          <p:cNvCxnSpPr>
            <a:endCxn id="600"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723" name="Google Shape;723;p24"/>
          <p:cNvCxnSpPr>
            <a:endCxn id="601"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724" name="Google Shape;724;p24"/>
          <p:cNvCxnSpPr>
            <a:endCxn id="602"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725" name="Google Shape;725;p24"/>
          <p:cNvCxnSpPr>
            <a:endCxn id="603"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726" name="Google Shape;726;p24"/>
          <p:cNvCxnSpPr>
            <a:endCxn id="604"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727" name="Google Shape;727;p24"/>
          <p:cNvCxnSpPr>
            <a:endCxn id="605"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728" name="Google Shape;728;p24"/>
          <p:cNvCxnSpPr>
            <a:endCxn id="606"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729" name="Google Shape;729;p24"/>
          <p:cNvCxnSpPr>
            <a:endCxn id="599"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730" name="Google Shape;730;p24"/>
          <p:cNvCxnSpPr>
            <a:endCxn id="598"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731" name="Google Shape;731;p24"/>
          <p:cNvCxnSpPr>
            <a:endCxn id="600"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732" name="Google Shape;732;p24"/>
          <p:cNvCxnSpPr>
            <a:endCxn id="601"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733" name="Google Shape;733;p24"/>
          <p:cNvCxnSpPr>
            <a:endCxn id="602"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734" name="Google Shape;734;p24"/>
          <p:cNvCxnSpPr>
            <a:endCxn id="603"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735" name="Google Shape;735;p24"/>
          <p:cNvCxnSpPr>
            <a:endCxn id="604"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736" name="Google Shape;736;p24"/>
          <p:cNvCxnSpPr>
            <a:endCxn id="605"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737" name="Google Shape;737;p24"/>
          <p:cNvCxnSpPr>
            <a:endCxn id="606"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738" name="Google Shape;738;p24"/>
          <p:cNvCxnSpPr>
            <a:endCxn id="599"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739" name="Google Shape;739;p24"/>
          <p:cNvCxnSpPr>
            <a:endCxn id="598"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740" name="Google Shape;740;p24"/>
          <p:cNvCxnSpPr>
            <a:stCxn id="593" idx="6"/>
            <a:endCxn id="600"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41" name="Google Shape;741;p24"/>
          <p:cNvCxnSpPr>
            <a:endCxn id="601"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742" name="Google Shape;742;p24"/>
          <p:cNvCxnSpPr>
            <a:endCxn id="602"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743" name="Google Shape;743;p24"/>
          <p:cNvCxnSpPr>
            <a:endCxn id="603"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744" name="Google Shape;744;p24"/>
          <p:cNvCxnSpPr>
            <a:endCxn id="604"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745" name="Google Shape;745;p24"/>
          <p:cNvCxnSpPr>
            <a:endCxn id="605"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746" name="Google Shape;746;p24"/>
          <p:cNvCxnSpPr>
            <a:endCxn id="606"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747" name="Google Shape;747;p24"/>
          <p:cNvCxnSpPr>
            <a:stCxn id="594" idx="6"/>
            <a:endCxn id="599"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748" name="Google Shape;748;p24"/>
          <p:cNvCxnSpPr>
            <a:stCxn id="594" idx="6"/>
            <a:endCxn id="598"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749" name="Google Shape;749;p24"/>
          <p:cNvCxnSpPr>
            <a:stCxn id="594" idx="6"/>
            <a:endCxn id="600"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750" name="Google Shape;750;p24"/>
          <p:cNvCxnSpPr>
            <a:stCxn id="594" idx="6"/>
            <a:endCxn id="601"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751" name="Google Shape;751;p24"/>
          <p:cNvCxnSpPr>
            <a:stCxn id="594" idx="6"/>
            <a:endCxn id="602"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752" name="Google Shape;752;p24"/>
          <p:cNvCxnSpPr>
            <a:stCxn id="594" idx="6"/>
            <a:endCxn id="603"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753" name="Google Shape;753;p24"/>
          <p:cNvCxnSpPr>
            <a:stCxn id="594" idx="6"/>
            <a:endCxn id="604"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54" name="Google Shape;754;p24"/>
          <p:cNvCxnSpPr>
            <a:stCxn id="594" idx="6"/>
            <a:endCxn id="605"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55" name="Google Shape;755;p24"/>
          <p:cNvCxnSpPr>
            <a:stCxn id="594" idx="6"/>
            <a:endCxn id="606"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756" name="Google Shape;756;p24"/>
          <p:cNvCxnSpPr>
            <a:stCxn id="595" idx="6"/>
            <a:endCxn id="599"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757" name="Google Shape;757;p24"/>
          <p:cNvCxnSpPr>
            <a:stCxn id="595" idx="6"/>
            <a:endCxn id="598"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758" name="Google Shape;758;p24"/>
          <p:cNvCxnSpPr>
            <a:stCxn id="595" idx="6"/>
            <a:endCxn id="600"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759" name="Google Shape;759;p24"/>
          <p:cNvCxnSpPr>
            <a:stCxn id="595" idx="6"/>
            <a:endCxn id="601"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760" name="Google Shape;760;p24"/>
          <p:cNvCxnSpPr>
            <a:stCxn id="595" idx="6"/>
            <a:endCxn id="602"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761" name="Google Shape;761;p24"/>
          <p:cNvCxnSpPr>
            <a:stCxn id="595" idx="6"/>
            <a:endCxn id="603"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62" name="Google Shape;762;p24"/>
          <p:cNvCxnSpPr>
            <a:stCxn id="595" idx="6"/>
            <a:endCxn id="604"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763" name="Google Shape;763;p24"/>
          <p:cNvCxnSpPr>
            <a:stCxn id="595" idx="6"/>
            <a:endCxn id="605"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764" name="Google Shape;764;p24"/>
          <p:cNvCxnSpPr>
            <a:stCxn id="595" idx="6"/>
            <a:endCxn id="606"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765" name="Google Shape;765;p24"/>
          <p:cNvCxnSpPr>
            <a:stCxn id="596" idx="6"/>
            <a:endCxn id="599"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766" name="Google Shape;766;p24"/>
          <p:cNvCxnSpPr>
            <a:stCxn id="596" idx="6"/>
            <a:endCxn id="598"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767" name="Google Shape;767;p24"/>
          <p:cNvCxnSpPr>
            <a:stCxn id="596" idx="6"/>
            <a:endCxn id="600"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768" name="Google Shape;768;p24"/>
          <p:cNvCxnSpPr>
            <a:stCxn id="596" idx="6"/>
            <a:endCxn id="601"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769" name="Google Shape;769;p24"/>
          <p:cNvCxnSpPr>
            <a:stCxn id="596" idx="6"/>
            <a:endCxn id="602"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770" name="Google Shape;770;p24"/>
          <p:cNvCxnSpPr>
            <a:stCxn id="596" idx="6"/>
            <a:endCxn id="603"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71" name="Google Shape;771;p24"/>
          <p:cNvCxnSpPr>
            <a:stCxn id="596" idx="6"/>
            <a:endCxn id="604"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72" name="Google Shape;772;p24"/>
          <p:cNvCxnSpPr>
            <a:stCxn id="596" idx="6"/>
            <a:endCxn id="605"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773" name="Google Shape;773;p24"/>
          <p:cNvCxnSpPr>
            <a:stCxn id="596" idx="6"/>
            <a:endCxn id="606"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74" name="Google Shape;774;p24"/>
          <p:cNvCxnSpPr>
            <a:stCxn id="597" idx="6"/>
            <a:endCxn id="599"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775" name="Google Shape;775;p24"/>
          <p:cNvCxnSpPr>
            <a:stCxn id="597" idx="6"/>
            <a:endCxn id="598"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776" name="Google Shape;776;p24"/>
          <p:cNvCxnSpPr>
            <a:stCxn id="597" idx="6"/>
            <a:endCxn id="600"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777" name="Google Shape;777;p24"/>
          <p:cNvCxnSpPr>
            <a:stCxn id="597" idx="6"/>
            <a:endCxn id="601"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778" name="Google Shape;778;p24"/>
          <p:cNvCxnSpPr>
            <a:stCxn id="597" idx="6"/>
            <a:endCxn id="602"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779" name="Google Shape;779;p24"/>
          <p:cNvCxnSpPr>
            <a:stCxn id="597" idx="6"/>
            <a:endCxn id="603"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780" name="Google Shape;780;p24"/>
          <p:cNvCxnSpPr>
            <a:stCxn id="597" idx="6"/>
            <a:endCxn id="604"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781" name="Google Shape;781;p24"/>
          <p:cNvCxnSpPr>
            <a:stCxn id="597" idx="6"/>
            <a:endCxn id="605"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782" name="Google Shape;782;p24"/>
          <p:cNvCxnSpPr>
            <a:stCxn id="597" idx="6"/>
            <a:endCxn id="606"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783" name="Google Shape;783;p24"/>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p:nvPr/>
        </p:nvSpPr>
        <p:spPr>
          <a:xfrm>
            <a:off x="4986375" y="2690550"/>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4"/>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24"/>
          <p:cNvCxnSpPr>
            <a:stCxn id="599" idx="6"/>
            <a:endCxn id="783"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793" name="Google Shape;793;p24"/>
          <p:cNvCxnSpPr>
            <a:stCxn id="599" idx="6"/>
            <a:endCxn id="784"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794" name="Google Shape;794;p24"/>
          <p:cNvCxnSpPr>
            <a:stCxn id="599" idx="6"/>
            <a:endCxn id="786"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795" name="Google Shape;795;p24"/>
          <p:cNvCxnSpPr>
            <a:stCxn id="599" idx="6"/>
            <a:endCxn id="787"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796" name="Google Shape;796;p24"/>
          <p:cNvCxnSpPr>
            <a:stCxn id="599"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797" name="Google Shape;797;p24"/>
          <p:cNvCxnSpPr>
            <a:stCxn id="599" idx="6"/>
            <a:endCxn id="788"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798" name="Google Shape;798;p24"/>
          <p:cNvCxnSpPr>
            <a:stCxn id="599" idx="6"/>
            <a:endCxn id="789"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799" name="Google Shape;799;p24"/>
          <p:cNvCxnSpPr>
            <a:stCxn id="599" idx="6"/>
            <a:endCxn id="790"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800" name="Google Shape;800;p24"/>
          <p:cNvCxnSpPr>
            <a:stCxn id="599" idx="6"/>
            <a:endCxn id="791"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801" name="Google Shape;801;p24"/>
          <p:cNvCxnSpPr>
            <a:stCxn id="599" idx="6"/>
            <a:endCxn id="785"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802" name="Google Shape;802;p24"/>
          <p:cNvCxnSpPr>
            <a:stCxn id="598" idx="6"/>
            <a:endCxn id="783"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803" name="Google Shape;803;p24"/>
          <p:cNvCxnSpPr>
            <a:stCxn id="598" idx="6"/>
            <a:endCxn id="784"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804" name="Google Shape;804;p24"/>
          <p:cNvCxnSpPr>
            <a:stCxn id="598" idx="6"/>
            <a:endCxn id="786"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805" name="Google Shape;805;p24"/>
          <p:cNvCxnSpPr>
            <a:endCxn id="787"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806" name="Google Shape;806;p24"/>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807" name="Google Shape;807;p24"/>
          <p:cNvCxnSpPr>
            <a:stCxn id="598" idx="6"/>
            <a:endCxn id="788"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808" name="Google Shape;808;p24"/>
          <p:cNvCxnSpPr>
            <a:stCxn id="598" idx="6"/>
            <a:endCxn id="789"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809" name="Google Shape;809;p24"/>
          <p:cNvCxnSpPr>
            <a:stCxn id="599" idx="5"/>
            <a:endCxn id="790"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810" name="Google Shape;810;p24"/>
          <p:cNvCxnSpPr>
            <a:endCxn id="791"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811" name="Google Shape;811;p24"/>
          <p:cNvCxnSpPr>
            <a:stCxn id="598" idx="6"/>
            <a:endCxn id="785"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812" name="Google Shape;812;p24"/>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4"/>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814" name="Google Shape;814;p24"/>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15" name="Google Shape;815;p24"/>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816" name="Google Shape;816;p24"/>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4"/>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818" name="Google Shape;818;p24"/>
          <p:cNvCxnSpPr>
            <a:stCxn id="600" idx="6"/>
            <a:endCxn id="783"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819" name="Google Shape;819;p24"/>
          <p:cNvCxnSpPr>
            <a:stCxn id="600" idx="6"/>
            <a:endCxn id="784"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820" name="Google Shape;820;p24"/>
          <p:cNvCxnSpPr>
            <a:stCxn id="600" idx="6"/>
            <a:endCxn id="786"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821" name="Google Shape;821;p24"/>
          <p:cNvCxnSpPr>
            <a:stCxn id="600" idx="6"/>
            <a:endCxn id="787"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822" name="Google Shape;822;p24"/>
          <p:cNvCxnSpPr>
            <a:stCxn id="600"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823" name="Google Shape;823;p24"/>
          <p:cNvCxnSpPr>
            <a:stCxn id="601" idx="6"/>
            <a:endCxn id="783"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824" name="Google Shape;824;p24"/>
          <p:cNvCxnSpPr>
            <a:stCxn id="601" idx="6"/>
            <a:endCxn id="784"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825" name="Google Shape;825;p24"/>
          <p:cNvCxnSpPr>
            <a:stCxn id="601" idx="6"/>
            <a:endCxn id="786"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826" name="Google Shape;826;p24"/>
          <p:cNvCxnSpPr>
            <a:stCxn id="601" idx="6"/>
            <a:endCxn id="787"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827" name="Google Shape;827;p24"/>
          <p:cNvCxnSpPr>
            <a:stCxn id="601"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828" name="Google Shape;828;p24"/>
          <p:cNvCxnSpPr>
            <a:stCxn id="601" idx="6"/>
            <a:endCxn id="788"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829" name="Google Shape;829;p24"/>
          <p:cNvCxnSpPr>
            <a:stCxn id="601" idx="6"/>
            <a:endCxn id="789"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830" name="Google Shape;830;p24"/>
          <p:cNvCxnSpPr>
            <a:endCxn id="790"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831" name="Google Shape;831;p24"/>
          <p:cNvCxnSpPr>
            <a:stCxn id="601" idx="6"/>
            <a:endCxn id="791"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832" name="Google Shape;832;p24"/>
          <p:cNvCxnSpPr>
            <a:endCxn id="785"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833" name="Google Shape;833;p24"/>
          <p:cNvCxnSpPr>
            <a:stCxn id="602" idx="6"/>
            <a:endCxn id="783"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834" name="Google Shape;834;p24"/>
          <p:cNvCxnSpPr>
            <a:stCxn id="602" idx="6"/>
            <a:endCxn id="784"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835" name="Google Shape;835;p24"/>
          <p:cNvCxnSpPr>
            <a:stCxn id="602" idx="6"/>
            <a:endCxn id="787"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836" name="Google Shape;836;p24"/>
          <p:cNvCxnSpPr>
            <a:stCxn id="602" idx="6"/>
            <a:endCxn id="602"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837" name="Google Shape;837;p24"/>
          <p:cNvCxnSpPr>
            <a:stCxn id="602"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838" name="Google Shape;838;p24"/>
          <p:cNvCxnSpPr>
            <a:stCxn id="602" idx="6"/>
            <a:endCxn id="788"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839" name="Google Shape;839;p24"/>
          <p:cNvCxnSpPr>
            <a:stCxn id="602" idx="6"/>
            <a:endCxn id="789"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840" name="Google Shape;840;p24"/>
          <p:cNvCxnSpPr>
            <a:stCxn id="602" idx="6"/>
            <a:endCxn id="790"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841" name="Google Shape;841;p24"/>
          <p:cNvCxnSpPr>
            <a:stCxn id="602" idx="6"/>
            <a:endCxn id="791"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842" name="Google Shape;842;p24"/>
          <p:cNvCxnSpPr>
            <a:stCxn id="602" idx="6"/>
            <a:endCxn id="785"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843" name="Google Shape;843;p24"/>
          <p:cNvCxnSpPr>
            <a:stCxn id="603" idx="6"/>
            <a:endCxn id="783"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844" name="Google Shape;844;p24"/>
          <p:cNvCxnSpPr>
            <a:stCxn id="603" idx="6"/>
            <a:endCxn id="784"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845" name="Google Shape;845;p24"/>
          <p:cNvCxnSpPr>
            <a:stCxn id="603" idx="6"/>
            <a:endCxn id="786"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846" name="Google Shape;846;p24"/>
          <p:cNvCxnSpPr>
            <a:stCxn id="603" idx="6"/>
            <a:endCxn id="787"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847" name="Google Shape;847;p24"/>
          <p:cNvCxnSpPr>
            <a:stCxn id="603"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848" name="Google Shape;848;p24"/>
          <p:cNvCxnSpPr>
            <a:stCxn id="603" idx="6"/>
            <a:endCxn id="788"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849" name="Google Shape;849;p24"/>
          <p:cNvCxnSpPr>
            <a:stCxn id="603" idx="6"/>
            <a:endCxn id="789"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850" name="Google Shape;850;p24"/>
          <p:cNvCxnSpPr>
            <a:stCxn id="603" idx="6"/>
            <a:endCxn id="790"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851" name="Google Shape;851;p24"/>
          <p:cNvCxnSpPr>
            <a:stCxn id="603" idx="6"/>
            <a:endCxn id="791"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852" name="Google Shape;852;p24"/>
          <p:cNvCxnSpPr>
            <a:stCxn id="603" idx="6"/>
            <a:endCxn id="785"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853" name="Google Shape;853;p24"/>
          <p:cNvCxnSpPr>
            <a:stCxn id="604" idx="6"/>
            <a:endCxn id="783"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854" name="Google Shape;854;p24"/>
          <p:cNvCxnSpPr>
            <a:stCxn id="604" idx="6"/>
            <a:endCxn id="784"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855" name="Google Shape;855;p24"/>
          <p:cNvCxnSpPr>
            <a:stCxn id="604" idx="6"/>
            <a:endCxn id="786"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856" name="Google Shape;856;p24"/>
          <p:cNvCxnSpPr>
            <a:stCxn id="604" idx="6"/>
            <a:endCxn id="787"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857" name="Google Shape;857;p24"/>
          <p:cNvCxnSpPr>
            <a:stCxn id="604"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858" name="Google Shape;858;p24"/>
          <p:cNvCxnSpPr>
            <a:stCxn id="604" idx="6"/>
            <a:endCxn id="788"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859" name="Google Shape;859;p24"/>
          <p:cNvCxnSpPr>
            <a:stCxn id="604" idx="6"/>
            <a:endCxn id="789"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860" name="Google Shape;860;p24"/>
          <p:cNvCxnSpPr>
            <a:stCxn id="604" idx="6"/>
            <a:endCxn id="790"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861" name="Google Shape;861;p24"/>
          <p:cNvCxnSpPr>
            <a:stCxn id="604" idx="6"/>
            <a:endCxn id="791"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862" name="Google Shape;862;p24"/>
          <p:cNvCxnSpPr>
            <a:stCxn id="604" idx="6"/>
            <a:endCxn id="785"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863" name="Google Shape;863;p24"/>
          <p:cNvCxnSpPr>
            <a:stCxn id="605" idx="6"/>
            <a:endCxn id="783"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864" name="Google Shape;864;p24"/>
          <p:cNvCxnSpPr>
            <a:stCxn id="605" idx="6"/>
            <a:endCxn id="784"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865" name="Google Shape;865;p24"/>
          <p:cNvCxnSpPr>
            <a:stCxn id="605" idx="6"/>
            <a:endCxn id="786"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866" name="Google Shape;866;p24"/>
          <p:cNvCxnSpPr>
            <a:stCxn id="605" idx="6"/>
            <a:endCxn id="787"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867" name="Google Shape;867;p24"/>
          <p:cNvCxnSpPr>
            <a:stCxn id="605"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868" name="Google Shape;868;p24"/>
          <p:cNvCxnSpPr>
            <a:stCxn id="605" idx="6"/>
            <a:endCxn id="788"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869" name="Google Shape;869;p24"/>
          <p:cNvCxnSpPr>
            <a:stCxn id="605" idx="6"/>
            <a:endCxn id="789"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870" name="Google Shape;870;p24"/>
          <p:cNvCxnSpPr>
            <a:stCxn id="605" idx="6"/>
            <a:endCxn id="790"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871" name="Google Shape;871;p24"/>
          <p:cNvCxnSpPr>
            <a:stCxn id="605" idx="6"/>
            <a:endCxn id="791"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872" name="Google Shape;872;p24"/>
          <p:cNvCxnSpPr>
            <a:stCxn id="605" idx="6"/>
            <a:endCxn id="785"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873" name="Google Shape;873;p24"/>
          <p:cNvCxnSpPr>
            <a:stCxn id="606" idx="6"/>
            <a:endCxn id="783"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874" name="Google Shape;874;p24"/>
          <p:cNvCxnSpPr>
            <a:stCxn id="606" idx="6"/>
            <a:endCxn id="784"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875" name="Google Shape;875;p24"/>
          <p:cNvCxnSpPr>
            <a:stCxn id="606" idx="6"/>
            <a:endCxn id="786"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876" name="Google Shape;876;p24"/>
          <p:cNvCxnSpPr>
            <a:stCxn id="606" idx="6"/>
            <a:endCxn id="787"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877" name="Google Shape;877;p24"/>
          <p:cNvCxnSpPr>
            <a:stCxn id="606"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878" name="Google Shape;878;p24"/>
          <p:cNvCxnSpPr>
            <a:stCxn id="606" idx="6"/>
            <a:endCxn id="788"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879" name="Google Shape;879;p24"/>
          <p:cNvCxnSpPr>
            <a:stCxn id="790" idx="2"/>
            <a:endCxn id="789"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880" name="Google Shape;880;p24"/>
          <p:cNvCxnSpPr>
            <a:stCxn id="606" idx="6"/>
            <a:endCxn id="790"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881" name="Google Shape;881;p24"/>
          <p:cNvCxnSpPr>
            <a:stCxn id="606" idx="6"/>
            <a:endCxn id="791"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882" name="Google Shape;882;p24"/>
          <p:cNvCxnSpPr>
            <a:stCxn id="606" idx="6"/>
            <a:endCxn id="785"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883" name="Google Shape;883;p24"/>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84" name="Google Shape;884;p24"/>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885" name="Google Shape;885;p24"/>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886" name="Google Shape;886;p24"/>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887" name="Google Shape;887;p24"/>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888" name="Google Shape;888;p24"/>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89" name="Google Shape;889;p24"/>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90" name="Google Shape;890;p24"/>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91" name="Google Shape;891;p24"/>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92" name="Google Shape;892;p24"/>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893" name="Google Shape;893;p24"/>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894" name="Google Shape;894;p24"/>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895" name="Google Shape;895;p24"/>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896" name="Google Shape;896;p24"/>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897" name="Google Shape;897;p24"/>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898" name="Google Shape;898;p24"/>
          <p:cNvSpPr txBox="1"/>
          <p:nvPr>
            <p:ph idx="4294967295" type="title"/>
          </p:nvPr>
        </p:nvSpPr>
        <p:spPr>
          <a:xfrm>
            <a:off x="349800" y="118650"/>
            <a:ext cx="8444400" cy="109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000000"/>
                </a:solidFill>
                <a:latin typeface="Lato"/>
                <a:ea typeface="Lato"/>
                <a:cs typeface="Lato"/>
                <a:sym typeface="Lato"/>
              </a:rPr>
              <a:t>In this case, the hope is that after the 784 (28x28) pixels go into the Neural network as 784 input neurons the correct output of “4” is predicted of the 10 output neurons.  </a:t>
            </a:r>
            <a:endParaRPr sz="14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400">
                <a:solidFill>
                  <a:srgbClr val="000000"/>
                </a:solidFill>
                <a:latin typeface="Lato"/>
                <a:ea typeface="Lato"/>
                <a:cs typeface="Lato"/>
                <a:sym typeface="Lato"/>
              </a:rPr>
              <a:t>It is important to note that this design of a neural network is specific to this problem.   </a:t>
            </a:r>
            <a:r>
              <a:rPr lang="en" sz="1800">
                <a:solidFill>
                  <a:srgbClr val="000000"/>
                </a:solidFill>
                <a:latin typeface="Lato"/>
                <a:ea typeface="Lato"/>
                <a:cs typeface="Lato"/>
                <a:sym typeface="Lato"/>
              </a:rPr>
              <a:t> </a:t>
            </a:r>
            <a:r>
              <a:rPr lang="en" sz="25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sp>
        <p:nvSpPr>
          <p:cNvPr id="899" name="Google Shape;899;p24"/>
          <p:cNvSpPr/>
          <p:nvPr/>
        </p:nvSpPr>
        <p:spPr>
          <a:xfrm>
            <a:off x="5474525" y="27012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4"/>
          <p:cNvSpPr txBox="1"/>
          <p:nvPr/>
        </p:nvSpPr>
        <p:spPr>
          <a:xfrm>
            <a:off x="2632125" y="1313913"/>
            <a:ext cx="8034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input</a:t>
            </a:r>
            <a:endParaRPr/>
          </a:p>
        </p:txBody>
      </p:sp>
      <p:sp>
        <p:nvSpPr>
          <p:cNvPr id="901" name="Google Shape;901;p24"/>
          <p:cNvSpPr txBox="1"/>
          <p:nvPr/>
        </p:nvSpPr>
        <p:spPr>
          <a:xfrm>
            <a:off x="5527425" y="1304388"/>
            <a:ext cx="803400" cy="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out</a:t>
            </a:r>
            <a:r>
              <a:rPr lang="en"/>
              <a:t>put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905" name="Shape 905"/>
        <p:cNvGrpSpPr/>
        <p:nvPr/>
      </p:nvGrpSpPr>
      <p:grpSpPr>
        <a:xfrm>
          <a:off x="0" y="0"/>
          <a:ext cx="0" cy="0"/>
          <a:chOff x="0" y="0"/>
          <a:chExt cx="0" cy="0"/>
        </a:xfrm>
      </p:grpSpPr>
      <p:pic>
        <p:nvPicPr>
          <p:cNvPr id="906" name="Google Shape;906;p25"/>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907" name="Google Shape;907;p25"/>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910" name="Google Shape;910;p25"/>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911" name="Google Shape;911;p25"/>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a:off x="3420525" y="48342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5"/>
          <p:cNvSpPr/>
          <p:nvPr/>
        </p:nvSpPr>
        <p:spPr>
          <a:xfrm>
            <a:off x="3420525" y="17187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5"/>
          <p:cNvSpPr/>
          <p:nvPr/>
        </p:nvSpPr>
        <p:spPr>
          <a:xfrm>
            <a:off x="3420525" y="20150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3420525" y="23113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3420525" y="29548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3420525" y="36789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5"/>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5"/>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5"/>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5"/>
          <p:cNvSpPr/>
          <p:nvPr/>
        </p:nvSpPr>
        <p:spPr>
          <a:xfrm>
            <a:off x="4030125" y="24464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5"/>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5"/>
          <p:cNvSpPr/>
          <p:nvPr/>
        </p:nvSpPr>
        <p:spPr>
          <a:xfrm>
            <a:off x="4030125" y="314013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5"/>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5"/>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5"/>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5"/>
          <p:cNvSpPr/>
          <p:nvPr/>
        </p:nvSpPr>
        <p:spPr>
          <a:xfrm>
            <a:off x="4030125" y="45951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5"/>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5"/>
          <p:cNvSpPr/>
          <p:nvPr/>
        </p:nvSpPr>
        <p:spPr>
          <a:xfrm>
            <a:off x="4563075" y="18268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5"/>
          <p:cNvSpPr/>
          <p:nvPr/>
        </p:nvSpPr>
        <p:spPr>
          <a:xfrm>
            <a:off x="4563075" y="2446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5"/>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5"/>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5"/>
          <p:cNvSpPr/>
          <p:nvPr/>
        </p:nvSpPr>
        <p:spPr>
          <a:xfrm>
            <a:off x="4563075" y="3554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5"/>
          <p:cNvSpPr/>
          <p:nvPr/>
        </p:nvSpPr>
        <p:spPr>
          <a:xfrm>
            <a:off x="4563075" y="39014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5"/>
          <p:cNvSpPr/>
          <p:nvPr/>
        </p:nvSpPr>
        <p:spPr>
          <a:xfrm>
            <a:off x="4563075" y="424825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5"/>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1" name="Google Shape;941;p25"/>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942" name="Google Shape;942;p25"/>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943" name="Google Shape;943;p25"/>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944" name="Google Shape;944;p25"/>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945" name="Google Shape;945;p25"/>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946" name="Google Shape;946;p25"/>
          <p:cNvCxnSpPr>
            <a:endCxn id="928"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947" name="Google Shape;947;p25"/>
          <p:cNvCxnSpPr>
            <a:endCxn id="929"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948" name="Google Shape;948;p25"/>
          <p:cNvCxnSpPr>
            <a:endCxn id="930"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949" name="Google Shape;949;p25"/>
          <p:cNvCxnSpPr>
            <a:endCxn id="931"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950" name="Google Shape;950;p25"/>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951" name="Google Shape;951;p25"/>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952" name="Google Shape;952;p25"/>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953" name="Google Shape;953;p25"/>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954" name="Google Shape;954;p25"/>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955" name="Google Shape;955;p25"/>
          <p:cNvCxnSpPr>
            <a:endCxn id="928"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956" name="Google Shape;956;p25"/>
          <p:cNvCxnSpPr>
            <a:endCxn id="929"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957" name="Google Shape;957;p25"/>
          <p:cNvCxnSpPr>
            <a:endCxn id="930"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958" name="Google Shape;958;p25"/>
          <p:cNvCxnSpPr>
            <a:endCxn id="931"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959" name="Google Shape;959;p25"/>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960" name="Google Shape;960;p25"/>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961" name="Google Shape;961;p25"/>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962" name="Google Shape;962;p25"/>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963" name="Google Shape;963;p25"/>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964" name="Google Shape;964;p25"/>
          <p:cNvCxnSpPr>
            <a:endCxn id="928"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965" name="Google Shape;965;p25"/>
          <p:cNvCxnSpPr>
            <a:endCxn id="929"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966" name="Google Shape;966;p25"/>
          <p:cNvCxnSpPr>
            <a:endCxn id="930"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967" name="Google Shape;967;p25"/>
          <p:cNvCxnSpPr>
            <a:endCxn id="931"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968" name="Google Shape;968;p25"/>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969" name="Google Shape;969;p25"/>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970" name="Google Shape;970;p25"/>
          <p:cNvCxnSpPr>
            <a:endCxn id="928"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971" name="Google Shape;971;p25"/>
          <p:cNvCxnSpPr>
            <a:endCxn id="931"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972" name="Google Shape;972;p25"/>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973" name="Google Shape;973;p25"/>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974" name="Google Shape;974;p25"/>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975" name="Google Shape;975;p25"/>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976" name="Google Shape;976;p25"/>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977" name="Google Shape;977;p25"/>
          <p:cNvCxnSpPr>
            <a:endCxn id="928"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978" name="Google Shape;978;p25"/>
          <p:cNvCxnSpPr>
            <a:endCxn id="929"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979" name="Google Shape;979;p25"/>
          <p:cNvCxnSpPr>
            <a:endCxn id="930"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980" name="Google Shape;980;p25"/>
          <p:cNvCxnSpPr>
            <a:endCxn id="931"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981" name="Google Shape;981;p25"/>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982" name="Google Shape;982;p25"/>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983" name="Google Shape;983;p25"/>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984" name="Google Shape;984;p25"/>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985" name="Google Shape;985;p25"/>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986" name="Google Shape;986;p25"/>
          <p:cNvCxnSpPr>
            <a:endCxn id="928"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987" name="Google Shape;987;p25"/>
          <p:cNvCxnSpPr>
            <a:endCxn id="929"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988" name="Google Shape;988;p25"/>
          <p:cNvCxnSpPr>
            <a:endCxn id="930"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989" name="Google Shape;989;p25"/>
          <p:cNvCxnSpPr>
            <a:endCxn id="931"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990" name="Google Shape;990;p25"/>
          <p:cNvCxnSpPr>
            <a:stCxn id="918"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991" name="Google Shape;991;p25"/>
          <p:cNvCxnSpPr>
            <a:stCxn id="918"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992" name="Google Shape;992;p25"/>
          <p:cNvCxnSpPr>
            <a:stCxn id="918"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993" name="Google Shape;993;p25"/>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994" name="Google Shape;994;p25"/>
          <p:cNvCxnSpPr>
            <a:stCxn id="918"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995" name="Google Shape;995;p25"/>
          <p:cNvCxnSpPr>
            <a:stCxn id="918" idx="6"/>
            <a:endCxn id="928"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996" name="Google Shape;996;p25"/>
          <p:cNvCxnSpPr>
            <a:stCxn id="918" idx="6"/>
            <a:endCxn id="929"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997" name="Google Shape;997;p25"/>
          <p:cNvCxnSpPr>
            <a:endCxn id="930"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998" name="Google Shape;998;p25"/>
          <p:cNvCxnSpPr>
            <a:endCxn id="931"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999" name="Google Shape;999;p25"/>
          <p:cNvCxnSpPr>
            <a:stCxn id="919"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1000" name="Google Shape;1000;p25"/>
          <p:cNvCxnSpPr>
            <a:stCxn id="919"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1001" name="Google Shape;1001;p25"/>
          <p:cNvCxnSpPr>
            <a:stCxn id="919"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1002" name="Google Shape;1002;p25"/>
          <p:cNvCxnSpPr>
            <a:stCxn id="919"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1003" name="Google Shape;1003;p25"/>
          <p:cNvCxnSpPr>
            <a:stCxn id="919" idx="6"/>
            <a:endCxn id="927"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1004" name="Google Shape;1004;p25"/>
          <p:cNvCxnSpPr>
            <a:stCxn id="919" idx="6"/>
            <a:endCxn id="928"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1005" name="Google Shape;1005;p25"/>
          <p:cNvCxnSpPr>
            <a:stCxn id="919" idx="6"/>
            <a:endCxn id="929"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1006" name="Google Shape;1006;p25"/>
          <p:cNvCxnSpPr>
            <a:stCxn id="919" idx="6"/>
            <a:endCxn id="930"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1007" name="Google Shape;1007;p25"/>
          <p:cNvCxnSpPr>
            <a:stCxn id="919" idx="6"/>
            <a:endCxn id="931"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1008" name="Google Shape;1008;p25"/>
          <p:cNvCxnSpPr>
            <a:stCxn id="920"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1009" name="Google Shape;1009;p25"/>
          <p:cNvCxnSpPr>
            <a:stCxn id="920"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1010" name="Google Shape;1010;p25"/>
          <p:cNvCxnSpPr>
            <a:stCxn id="920"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1011" name="Google Shape;1011;p25"/>
          <p:cNvCxnSpPr>
            <a:stCxn id="920"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1012" name="Google Shape;1012;p25"/>
          <p:cNvCxnSpPr>
            <a:stCxn id="920"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1013" name="Google Shape;1013;p25"/>
          <p:cNvCxnSpPr>
            <a:stCxn id="920" idx="6"/>
            <a:endCxn id="928"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1014" name="Google Shape;1014;p25"/>
          <p:cNvCxnSpPr>
            <a:stCxn id="920" idx="6"/>
            <a:endCxn id="929"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1015" name="Google Shape;1015;p25"/>
          <p:cNvCxnSpPr>
            <a:stCxn id="920" idx="6"/>
            <a:endCxn id="930"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1016" name="Google Shape;1016;p25"/>
          <p:cNvCxnSpPr>
            <a:stCxn id="920" idx="6"/>
            <a:endCxn id="931"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1017" name="Google Shape;1017;p25"/>
          <p:cNvCxnSpPr>
            <a:stCxn id="921"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1018" name="Google Shape;1018;p25"/>
          <p:cNvCxnSpPr>
            <a:stCxn id="921"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1019" name="Google Shape;1019;p25"/>
          <p:cNvCxnSpPr>
            <a:stCxn id="921"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1020" name="Google Shape;1020;p25"/>
          <p:cNvCxnSpPr>
            <a:stCxn id="921"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1021" name="Google Shape;1021;p25"/>
          <p:cNvCxnSpPr>
            <a:stCxn id="921"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1022" name="Google Shape;1022;p25"/>
          <p:cNvCxnSpPr>
            <a:stCxn id="921" idx="6"/>
            <a:endCxn id="928"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023" name="Google Shape;1023;p25"/>
          <p:cNvCxnSpPr>
            <a:stCxn id="921" idx="6"/>
            <a:endCxn id="929"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024" name="Google Shape;1024;p25"/>
          <p:cNvCxnSpPr>
            <a:stCxn id="921" idx="6"/>
            <a:endCxn id="930"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025" name="Google Shape;1025;p25"/>
          <p:cNvCxnSpPr>
            <a:stCxn id="921" idx="6"/>
            <a:endCxn id="931"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1026" name="Google Shape;1026;p25"/>
          <p:cNvCxnSpPr>
            <a:stCxn id="912"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1027" name="Google Shape;1027;p25"/>
          <p:cNvCxnSpPr>
            <a:stCxn id="912"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1028" name="Google Shape;1028;p25"/>
          <p:cNvCxnSpPr>
            <a:stCxn id="912"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1029" name="Google Shape;1029;p25"/>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1030" name="Google Shape;1030;p25"/>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1031" name="Google Shape;1031;p25"/>
          <p:cNvCxnSpPr>
            <a:stCxn id="912" idx="6"/>
            <a:endCxn id="928"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1032" name="Google Shape;1032;p25"/>
          <p:cNvCxnSpPr>
            <a:stCxn id="912" idx="6"/>
            <a:endCxn id="929"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033" name="Google Shape;1033;p25"/>
          <p:cNvCxnSpPr>
            <a:stCxn id="912" idx="6"/>
            <a:endCxn id="930"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034" name="Google Shape;1034;p25"/>
          <p:cNvCxnSpPr>
            <a:stCxn id="912" idx="6"/>
            <a:endCxn id="931"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035" name="Google Shape;1035;p25"/>
          <p:cNvCxnSpPr>
            <a:endCxn id="933"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1036" name="Google Shape;1036;p25"/>
          <p:cNvCxnSpPr>
            <a:endCxn id="932"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1037" name="Google Shape;1037;p25"/>
          <p:cNvCxnSpPr>
            <a:endCxn id="934"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1038" name="Google Shape;1038;p25"/>
          <p:cNvCxnSpPr>
            <a:endCxn id="935"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1039" name="Google Shape;1039;p25"/>
          <p:cNvCxnSpPr>
            <a:endCxn id="936"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1040" name="Google Shape;1040;p25"/>
          <p:cNvCxnSpPr>
            <a:endCxn id="937"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1041" name="Google Shape;1041;p25"/>
          <p:cNvCxnSpPr>
            <a:endCxn id="938"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1042" name="Google Shape;1042;p25"/>
          <p:cNvCxnSpPr>
            <a:endCxn id="939"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1043" name="Google Shape;1043;p25"/>
          <p:cNvCxnSpPr>
            <a:endCxn id="940"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1044" name="Google Shape;1044;p25"/>
          <p:cNvCxnSpPr>
            <a:endCxn id="933"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1045" name="Google Shape;1045;p25"/>
          <p:cNvCxnSpPr>
            <a:endCxn id="932"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1046" name="Google Shape;1046;p25"/>
          <p:cNvCxnSpPr>
            <a:endCxn id="934"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1047" name="Google Shape;1047;p25"/>
          <p:cNvCxnSpPr>
            <a:endCxn id="935"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1048" name="Google Shape;1048;p25"/>
          <p:cNvCxnSpPr>
            <a:endCxn id="936"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1049" name="Google Shape;1049;p25"/>
          <p:cNvCxnSpPr>
            <a:endCxn id="937"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1050" name="Google Shape;1050;p25"/>
          <p:cNvCxnSpPr>
            <a:endCxn id="938"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1051" name="Google Shape;1051;p25"/>
          <p:cNvCxnSpPr>
            <a:endCxn id="938"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1052" name="Google Shape;1052;p25"/>
          <p:cNvCxnSpPr>
            <a:endCxn id="939"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1053" name="Google Shape;1053;p25"/>
          <p:cNvCxnSpPr>
            <a:endCxn id="940"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1054" name="Google Shape;1054;p25"/>
          <p:cNvCxnSpPr>
            <a:endCxn id="933"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1055" name="Google Shape;1055;p25"/>
          <p:cNvCxnSpPr>
            <a:endCxn id="932"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1056" name="Google Shape;1056;p25"/>
          <p:cNvCxnSpPr>
            <a:endCxn id="934"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1057" name="Google Shape;1057;p25"/>
          <p:cNvCxnSpPr>
            <a:endCxn id="935"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1058" name="Google Shape;1058;p25"/>
          <p:cNvCxnSpPr>
            <a:endCxn id="936"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1059" name="Google Shape;1059;p25"/>
          <p:cNvCxnSpPr>
            <a:endCxn id="937"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1060" name="Google Shape;1060;p25"/>
          <p:cNvCxnSpPr>
            <a:endCxn id="938"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1061" name="Google Shape;1061;p25"/>
          <p:cNvCxnSpPr>
            <a:endCxn id="939"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1062" name="Google Shape;1062;p25"/>
          <p:cNvCxnSpPr>
            <a:endCxn id="940"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1063" name="Google Shape;1063;p25"/>
          <p:cNvCxnSpPr>
            <a:endCxn id="933"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1064" name="Google Shape;1064;p25"/>
          <p:cNvCxnSpPr>
            <a:endCxn id="932"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1065" name="Google Shape;1065;p25"/>
          <p:cNvCxnSpPr>
            <a:endCxn id="934"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1066" name="Google Shape;1066;p25"/>
          <p:cNvCxnSpPr>
            <a:endCxn id="935"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1067" name="Google Shape;1067;p25"/>
          <p:cNvCxnSpPr>
            <a:endCxn id="936"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1068" name="Google Shape;1068;p25"/>
          <p:cNvCxnSpPr>
            <a:endCxn id="937"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1069" name="Google Shape;1069;p25"/>
          <p:cNvCxnSpPr>
            <a:endCxn id="938"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1070" name="Google Shape;1070;p25"/>
          <p:cNvCxnSpPr>
            <a:endCxn id="939"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1071" name="Google Shape;1071;p25"/>
          <p:cNvCxnSpPr>
            <a:endCxn id="940"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1072" name="Google Shape;1072;p25"/>
          <p:cNvCxnSpPr>
            <a:endCxn id="933"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1073" name="Google Shape;1073;p25"/>
          <p:cNvCxnSpPr>
            <a:endCxn id="932"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1074" name="Google Shape;1074;p25"/>
          <p:cNvCxnSpPr>
            <a:stCxn id="927" idx="6"/>
            <a:endCxn id="934"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075" name="Google Shape;1075;p25"/>
          <p:cNvCxnSpPr>
            <a:endCxn id="935"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1076" name="Google Shape;1076;p25"/>
          <p:cNvCxnSpPr>
            <a:endCxn id="936"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1077" name="Google Shape;1077;p25"/>
          <p:cNvCxnSpPr>
            <a:endCxn id="937"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1078" name="Google Shape;1078;p25"/>
          <p:cNvCxnSpPr>
            <a:endCxn id="938"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1079" name="Google Shape;1079;p25"/>
          <p:cNvCxnSpPr>
            <a:endCxn id="939"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1080" name="Google Shape;1080;p25"/>
          <p:cNvCxnSpPr>
            <a:endCxn id="940"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1081" name="Google Shape;1081;p25"/>
          <p:cNvCxnSpPr>
            <a:stCxn id="928" idx="6"/>
            <a:endCxn id="933"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1082" name="Google Shape;1082;p25"/>
          <p:cNvCxnSpPr>
            <a:stCxn id="928" idx="6"/>
            <a:endCxn id="932"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1083" name="Google Shape;1083;p25"/>
          <p:cNvCxnSpPr>
            <a:stCxn id="928" idx="6"/>
            <a:endCxn id="934"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084" name="Google Shape;1084;p25"/>
          <p:cNvCxnSpPr>
            <a:stCxn id="928" idx="6"/>
            <a:endCxn id="935"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085" name="Google Shape;1085;p25"/>
          <p:cNvCxnSpPr>
            <a:stCxn id="928" idx="6"/>
            <a:endCxn id="936"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1086" name="Google Shape;1086;p25"/>
          <p:cNvCxnSpPr>
            <a:stCxn id="928" idx="6"/>
            <a:endCxn id="937"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087" name="Google Shape;1087;p25"/>
          <p:cNvCxnSpPr>
            <a:stCxn id="928" idx="6"/>
            <a:endCxn id="938"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088" name="Google Shape;1088;p25"/>
          <p:cNvCxnSpPr>
            <a:stCxn id="928" idx="6"/>
            <a:endCxn id="939"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089" name="Google Shape;1089;p25"/>
          <p:cNvCxnSpPr>
            <a:stCxn id="928" idx="6"/>
            <a:endCxn id="940"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1090" name="Google Shape;1090;p25"/>
          <p:cNvCxnSpPr>
            <a:stCxn id="929" idx="6"/>
            <a:endCxn id="933"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1091" name="Google Shape;1091;p25"/>
          <p:cNvCxnSpPr>
            <a:stCxn id="929" idx="6"/>
            <a:endCxn id="932"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1092" name="Google Shape;1092;p25"/>
          <p:cNvCxnSpPr>
            <a:stCxn id="929" idx="6"/>
            <a:endCxn id="934"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093" name="Google Shape;1093;p25"/>
          <p:cNvCxnSpPr>
            <a:stCxn id="929" idx="6"/>
            <a:endCxn id="935"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094" name="Google Shape;1094;p25"/>
          <p:cNvCxnSpPr>
            <a:stCxn id="929" idx="6"/>
            <a:endCxn id="936"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095" name="Google Shape;1095;p25"/>
          <p:cNvCxnSpPr>
            <a:stCxn id="929" idx="6"/>
            <a:endCxn id="937"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096" name="Google Shape;1096;p25"/>
          <p:cNvCxnSpPr>
            <a:stCxn id="929" idx="6"/>
            <a:endCxn id="938"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097" name="Google Shape;1097;p25"/>
          <p:cNvCxnSpPr>
            <a:stCxn id="929" idx="6"/>
            <a:endCxn id="939"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1098" name="Google Shape;1098;p25"/>
          <p:cNvCxnSpPr>
            <a:stCxn id="929" idx="6"/>
            <a:endCxn id="940"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1099" name="Google Shape;1099;p25"/>
          <p:cNvCxnSpPr>
            <a:stCxn id="930" idx="6"/>
            <a:endCxn id="933"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1100" name="Google Shape;1100;p25"/>
          <p:cNvCxnSpPr>
            <a:stCxn id="930" idx="6"/>
            <a:endCxn id="932"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1101" name="Google Shape;1101;p25"/>
          <p:cNvCxnSpPr>
            <a:stCxn id="930" idx="6"/>
            <a:endCxn id="934"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102" name="Google Shape;1102;p25"/>
          <p:cNvCxnSpPr>
            <a:stCxn id="930" idx="6"/>
            <a:endCxn id="935"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103" name="Google Shape;1103;p25"/>
          <p:cNvCxnSpPr>
            <a:stCxn id="930" idx="6"/>
            <a:endCxn id="936"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104" name="Google Shape;1104;p25"/>
          <p:cNvCxnSpPr>
            <a:stCxn id="930" idx="6"/>
            <a:endCxn id="937"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105" name="Google Shape;1105;p25"/>
          <p:cNvCxnSpPr>
            <a:stCxn id="930" idx="6"/>
            <a:endCxn id="938"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106" name="Google Shape;1106;p25"/>
          <p:cNvCxnSpPr>
            <a:stCxn id="930" idx="6"/>
            <a:endCxn id="939"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107" name="Google Shape;1107;p25"/>
          <p:cNvCxnSpPr>
            <a:stCxn id="930" idx="6"/>
            <a:endCxn id="940"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108" name="Google Shape;1108;p25"/>
          <p:cNvCxnSpPr>
            <a:stCxn id="931" idx="6"/>
            <a:endCxn id="933"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1109" name="Google Shape;1109;p25"/>
          <p:cNvCxnSpPr>
            <a:stCxn id="931" idx="6"/>
            <a:endCxn id="932"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1110" name="Google Shape;1110;p25"/>
          <p:cNvCxnSpPr>
            <a:stCxn id="931" idx="6"/>
            <a:endCxn id="934"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1111" name="Google Shape;1111;p25"/>
          <p:cNvCxnSpPr>
            <a:stCxn id="931" idx="6"/>
            <a:endCxn id="935"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112" name="Google Shape;1112;p25"/>
          <p:cNvCxnSpPr>
            <a:stCxn id="931" idx="6"/>
            <a:endCxn id="936"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113" name="Google Shape;1113;p25"/>
          <p:cNvCxnSpPr>
            <a:stCxn id="931" idx="6"/>
            <a:endCxn id="937"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1114" name="Google Shape;1114;p25"/>
          <p:cNvCxnSpPr>
            <a:stCxn id="931" idx="6"/>
            <a:endCxn id="938"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115" name="Google Shape;1115;p25"/>
          <p:cNvCxnSpPr>
            <a:stCxn id="931" idx="6"/>
            <a:endCxn id="939"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116" name="Google Shape;1116;p25"/>
          <p:cNvCxnSpPr>
            <a:stCxn id="931" idx="6"/>
            <a:endCxn id="940"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1117" name="Google Shape;1117;p25"/>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5"/>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5"/>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5"/>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5"/>
          <p:cNvSpPr/>
          <p:nvPr/>
        </p:nvSpPr>
        <p:spPr>
          <a:xfrm>
            <a:off x="4986375" y="2690550"/>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5"/>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5"/>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5"/>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5"/>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25"/>
          <p:cNvCxnSpPr>
            <a:stCxn id="933" idx="6"/>
            <a:endCxn id="1117"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1127" name="Google Shape;1127;p25"/>
          <p:cNvCxnSpPr>
            <a:stCxn id="933" idx="6"/>
            <a:endCxn id="1118"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1128" name="Google Shape;1128;p25"/>
          <p:cNvCxnSpPr>
            <a:stCxn id="933" idx="6"/>
            <a:endCxn id="1120"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1129" name="Google Shape;1129;p25"/>
          <p:cNvCxnSpPr>
            <a:stCxn id="933" idx="6"/>
            <a:endCxn id="1121"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1130" name="Google Shape;1130;p25"/>
          <p:cNvCxnSpPr>
            <a:stCxn id="933"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1131" name="Google Shape;1131;p25"/>
          <p:cNvCxnSpPr>
            <a:stCxn id="933" idx="6"/>
            <a:endCxn id="1122"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1132" name="Google Shape;1132;p25"/>
          <p:cNvCxnSpPr>
            <a:stCxn id="933" idx="6"/>
            <a:endCxn id="1123"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1133" name="Google Shape;1133;p25"/>
          <p:cNvCxnSpPr>
            <a:stCxn id="933" idx="6"/>
            <a:endCxn id="1124"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134" name="Google Shape;1134;p25"/>
          <p:cNvCxnSpPr>
            <a:stCxn id="933" idx="6"/>
            <a:endCxn id="1125"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1135" name="Google Shape;1135;p25"/>
          <p:cNvCxnSpPr>
            <a:stCxn id="933" idx="6"/>
            <a:endCxn id="1119"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1136" name="Google Shape;1136;p25"/>
          <p:cNvCxnSpPr>
            <a:stCxn id="932" idx="6"/>
            <a:endCxn id="1117"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1137" name="Google Shape;1137;p25"/>
          <p:cNvCxnSpPr>
            <a:stCxn id="932" idx="6"/>
            <a:endCxn id="1118"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1138" name="Google Shape;1138;p25"/>
          <p:cNvCxnSpPr>
            <a:stCxn id="932" idx="6"/>
            <a:endCxn id="1120"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1139" name="Google Shape;1139;p25"/>
          <p:cNvCxnSpPr>
            <a:endCxn id="1121"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1140" name="Google Shape;1140;p25"/>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1141" name="Google Shape;1141;p25"/>
          <p:cNvCxnSpPr>
            <a:stCxn id="932" idx="6"/>
            <a:endCxn id="1122"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1142" name="Google Shape;1142;p25"/>
          <p:cNvCxnSpPr>
            <a:stCxn id="932" idx="6"/>
            <a:endCxn id="1123"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1143" name="Google Shape;1143;p25"/>
          <p:cNvCxnSpPr>
            <a:stCxn id="933" idx="5"/>
            <a:endCxn id="1124"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144" name="Google Shape;1144;p25"/>
          <p:cNvCxnSpPr>
            <a:endCxn id="1125"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1145" name="Google Shape;1145;p25"/>
          <p:cNvCxnSpPr>
            <a:stCxn id="932" idx="6"/>
            <a:endCxn id="1119"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1146" name="Google Shape;1146;p25"/>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1148" name="Google Shape;1148;p25"/>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149" name="Google Shape;1149;p25"/>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1150" name="Google Shape;1150;p25"/>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1152" name="Google Shape;1152;p25"/>
          <p:cNvCxnSpPr>
            <a:stCxn id="934" idx="6"/>
            <a:endCxn id="1117"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1153" name="Google Shape;1153;p25"/>
          <p:cNvCxnSpPr>
            <a:stCxn id="934" idx="6"/>
            <a:endCxn id="1118"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1154" name="Google Shape;1154;p25"/>
          <p:cNvCxnSpPr>
            <a:stCxn id="934" idx="6"/>
            <a:endCxn id="1120"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1155" name="Google Shape;1155;p25"/>
          <p:cNvCxnSpPr>
            <a:stCxn id="934" idx="6"/>
            <a:endCxn id="1121"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1156" name="Google Shape;1156;p25"/>
          <p:cNvCxnSpPr>
            <a:stCxn id="934"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1157" name="Google Shape;1157;p25"/>
          <p:cNvCxnSpPr>
            <a:stCxn id="935" idx="6"/>
            <a:endCxn id="1117"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1158" name="Google Shape;1158;p25"/>
          <p:cNvCxnSpPr>
            <a:stCxn id="935" idx="6"/>
            <a:endCxn id="1118"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1159" name="Google Shape;1159;p25"/>
          <p:cNvCxnSpPr>
            <a:stCxn id="935" idx="6"/>
            <a:endCxn id="1120"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1160" name="Google Shape;1160;p25"/>
          <p:cNvCxnSpPr>
            <a:stCxn id="935" idx="6"/>
            <a:endCxn id="1121"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1161" name="Google Shape;1161;p25"/>
          <p:cNvCxnSpPr>
            <a:stCxn id="935"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1162" name="Google Shape;1162;p25"/>
          <p:cNvCxnSpPr>
            <a:stCxn id="935" idx="6"/>
            <a:endCxn id="1122"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1163" name="Google Shape;1163;p25"/>
          <p:cNvCxnSpPr>
            <a:stCxn id="935" idx="6"/>
            <a:endCxn id="1123"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1164" name="Google Shape;1164;p25"/>
          <p:cNvCxnSpPr>
            <a:endCxn id="1124"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1165" name="Google Shape;1165;p25"/>
          <p:cNvCxnSpPr>
            <a:stCxn id="935" idx="6"/>
            <a:endCxn id="1125"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1166" name="Google Shape;1166;p25"/>
          <p:cNvCxnSpPr>
            <a:endCxn id="1119"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1167" name="Google Shape;1167;p25"/>
          <p:cNvCxnSpPr>
            <a:stCxn id="936" idx="6"/>
            <a:endCxn id="1117"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1168" name="Google Shape;1168;p25"/>
          <p:cNvCxnSpPr>
            <a:stCxn id="936" idx="6"/>
            <a:endCxn id="1118"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1169" name="Google Shape;1169;p25"/>
          <p:cNvCxnSpPr>
            <a:stCxn id="936" idx="6"/>
            <a:endCxn id="1121"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1170" name="Google Shape;1170;p25"/>
          <p:cNvCxnSpPr>
            <a:stCxn id="936" idx="6"/>
            <a:endCxn id="936"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1171" name="Google Shape;1171;p25"/>
          <p:cNvCxnSpPr>
            <a:stCxn id="936"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1172" name="Google Shape;1172;p25"/>
          <p:cNvCxnSpPr>
            <a:stCxn id="936" idx="6"/>
            <a:endCxn id="1122"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1173" name="Google Shape;1173;p25"/>
          <p:cNvCxnSpPr>
            <a:stCxn id="936" idx="6"/>
            <a:endCxn id="1123"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1174" name="Google Shape;1174;p25"/>
          <p:cNvCxnSpPr>
            <a:stCxn id="936" idx="6"/>
            <a:endCxn id="1124"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1175" name="Google Shape;1175;p25"/>
          <p:cNvCxnSpPr>
            <a:stCxn id="936" idx="6"/>
            <a:endCxn id="1125"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1176" name="Google Shape;1176;p25"/>
          <p:cNvCxnSpPr>
            <a:stCxn id="936" idx="6"/>
            <a:endCxn id="1119"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1177" name="Google Shape;1177;p25"/>
          <p:cNvCxnSpPr>
            <a:stCxn id="937" idx="6"/>
            <a:endCxn id="1117"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1178" name="Google Shape;1178;p25"/>
          <p:cNvCxnSpPr>
            <a:stCxn id="937" idx="6"/>
            <a:endCxn id="1118"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1179" name="Google Shape;1179;p25"/>
          <p:cNvCxnSpPr>
            <a:stCxn id="937" idx="6"/>
            <a:endCxn id="1120"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1180" name="Google Shape;1180;p25"/>
          <p:cNvCxnSpPr>
            <a:stCxn id="937" idx="6"/>
            <a:endCxn id="1121"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1181" name="Google Shape;1181;p25"/>
          <p:cNvCxnSpPr>
            <a:stCxn id="937"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1182" name="Google Shape;1182;p25"/>
          <p:cNvCxnSpPr>
            <a:stCxn id="937" idx="6"/>
            <a:endCxn id="1122"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1183" name="Google Shape;1183;p25"/>
          <p:cNvCxnSpPr>
            <a:stCxn id="937" idx="6"/>
            <a:endCxn id="1123"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1184" name="Google Shape;1184;p25"/>
          <p:cNvCxnSpPr>
            <a:stCxn id="937" idx="6"/>
            <a:endCxn id="1124"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1185" name="Google Shape;1185;p25"/>
          <p:cNvCxnSpPr>
            <a:stCxn id="937" idx="6"/>
            <a:endCxn id="1125"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186" name="Google Shape;1186;p25"/>
          <p:cNvCxnSpPr>
            <a:stCxn id="937" idx="6"/>
            <a:endCxn id="1119"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1187" name="Google Shape;1187;p25"/>
          <p:cNvCxnSpPr>
            <a:stCxn id="938" idx="6"/>
            <a:endCxn id="1117"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1188" name="Google Shape;1188;p25"/>
          <p:cNvCxnSpPr>
            <a:stCxn id="938" idx="6"/>
            <a:endCxn id="1118"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1189" name="Google Shape;1189;p25"/>
          <p:cNvCxnSpPr>
            <a:stCxn id="938" idx="6"/>
            <a:endCxn id="1120"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1190" name="Google Shape;1190;p25"/>
          <p:cNvCxnSpPr>
            <a:stCxn id="938" idx="6"/>
            <a:endCxn id="1121"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1191" name="Google Shape;1191;p25"/>
          <p:cNvCxnSpPr>
            <a:stCxn id="938"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1192" name="Google Shape;1192;p25"/>
          <p:cNvCxnSpPr>
            <a:stCxn id="938" idx="6"/>
            <a:endCxn id="1122"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1193" name="Google Shape;1193;p25"/>
          <p:cNvCxnSpPr>
            <a:stCxn id="938" idx="6"/>
            <a:endCxn id="1123"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1194" name="Google Shape;1194;p25"/>
          <p:cNvCxnSpPr>
            <a:stCxn id="938" idx="6"/>
            <a:endCxn id="1124"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195" name="Google Shape;1195;p25"/>
          <p:cNvCxnSpPr>
            <a:stCxn id="938" idx="6"/>
            <a:endCxn id="1125"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196" name="Google Shape;1196;p25"/>
          <p:cNvCxnSpPr>
            <a:stCxn id="938" idx="6"/>
            <a:endCxn id="1119"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197" name="Google Shape;1197;p25"/>
          <p:cNvCxnSpPr>
            <a:stCxn id="939" idx="6"/>
            <a:endCxn id="1117"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1198" name="Google Shape;1198;p25"/>
          <p:cNvCxnSpPr>
            <a:stCxn id="939" idx="6"/>
            <a:endCxn id="1118"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1199" name="Google Shape;1199;p25"/>
          <p:cNvCxnSpPr>
            <a:stCxn id="939" idx="6"/>
            <a:endCxn id="1120"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1200" name="Google Shape;1200;p25"/>
          <p:cNvCxnSpPr>
            <a:stCxn id="939" idx="6"/>
            <a:endCxn id="1121"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1201" name="Google Shape;1201;p25"/>
          <p:cNvCxnSpPr>
            <a:stCxn id="939"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1202" name="Google Shape;1202;p25"/>
          <p:cNvCxnSpPr>
            <a:stCxn id="939" idx="6"/>
            <a:endCxn id="1122"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1203" name="Google Shape;1203;p25"/>
          <p:cNvCxnSpPr>
            <a:stCxn id="939" idx="6"/>
            <a:endCxn id="1123"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1204" name="Google Shape;1204;p25"/>
          <p:cNvCxnSpPr>
            <a:stCxn id="939" idx="6"/>
            <a:endCxn id="1124"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205" name="Google Shape;1205;p25"/>
          <p:cNvCxnSpPr>
            <a:stCxn id="939" idx="6"/>
            <a:endCxn id="1125"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206" name="Google Shape;1206;p25"/>
          <p:cNvCxnSpPr>
            <a:stCxn id="939" idx="6"/>
            <a:endCxn id="1119"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207" name="Google Shape;1207;p25"/>
          <p:cNvCxnSpPr>
            <a:stCxn id="940" idx="6"/>
            <a:endCxn id="1117"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1208" name="Google Shape;1208;p25"/>
          <p:cNvCxnSpPr>
            <a:stCxn id="940" idx="6"/>
            <a:endCxn id="1118"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1209" name="Google Shape;1209;p25"/>
          <p:cNvCxnSpPr>
            <a:stCxn id="940" idx="6"/>
            <a:endCxn id="1120"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1210" name="Google Shape;1210;p25"/>
          <p:cNvCxnSpPr>
            <a:stCxn id="940" idx="6"/>
            <a:endCxn id="1121"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1211" name="Google Shape;1211;p25"/>
          <p:cNvCxnSpPr>
            <a:stCxn id="940"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1212" name="Google Shape;1212;p25"/>
          <p:cNvCxnSpPr>
            <a:stCxn id="940" idx="6"/>
            <a:endCxn id="1122"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1213" name="Google Shape;1213;p25"/>
          <p:cNvCxnSpPr>
            <a:stCxn id="1124" idx="2"/>
            <a:endCxn id="1123"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1214" name="Google Shape;1214;p25"/>
          <p:cNvCxnSpPr>
            <a:stCxn id="940" idx="6"/>
            <a:endCxn id="1124"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1215" name="Google Shape;1215;p25"/>
          <p:cNvCxnSpPr>
            <a:stCxn id="940" idx="6"/>
            <a:endCxn id="1125"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216" name="Google Shape;1216;p25"/>
          <p:cNvCxnSpPr>
            <a:stCxn id="940" idx="6"/>
            <a:endCxn id="1119"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1217" name="Google Shape;1217;p25"/>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18" name="Google Shape;1218;p25"/>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1219" name="Google Shape;1219;p25"/>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220" name="Google Shape;1220;p25"/>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1221" name="Google Shape;1221;p25"/>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222" name="Google Shape;1222;p25"/>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223" name="Google Shape;1223;p25"/>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24" name="Google Shape;1224;p25"/>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25" name="Google Shape;1225;p25"/>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26" name="Google Shape;1226;p25"/>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27" name="Google Shape;1227;p25"/>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228" name="Google Shape;1228;p25"/>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29" name="Google Shape;1229;p25"/>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230" name="Google Shape;1230;p25"/>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231" name="Google Shape;1231;p25"/>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1232" name="Google Shape;1232;p25"/>
          <p:cNvSpPr/>
          <p:nvPr/>
        </p:nvSpPr>
        <p:spPr>
          <a:xfrm>
            <a:off x="5474525" y="27012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5"/>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But how are these neurons and layers linked together?   What exactly is in a neuron?  And how are they all connected like in the picture?     </a:t>
            </a:r>
            <a:r>
              <a:rPr lang="en" sz="25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237" name="Shape 1237"/>
        <p:cNvGrpSpPr/>
        <p:nvPr/>
      </p:nvGrpSpPr>
      <p:grpSpPr>
        <a:xfrm>
          <a:off x="0" y="0"/>
          <a:ext cx="0" cy="0"/>
          <a:chOff x="0" y="0"/>
          <a:chExt cx="0" cy="0"/>
        </a:xfrm>
      </p:grpSpPr>
      <p:sp>
        <p:nvSpPr>
          <p:cNvPr id="1238" name="Google Shape;1238;p26"/>
          <p:cNvSpPr/>
          <p:nvPr/>
        </p:nvSpPr>
        <p:spPr>
          <a:xfrm>
            <a:off x="490375" y="386025"/>
            <a:ext cx="1575300" cy="1523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6"/>
          <p:cNvSpPr txBox="1"/>
          <p:nvPr/>
        </p:nvSpPr>
        <p:spPr>
          <a:xfrm>
            <a:off x="2691100" y="161050"/>
            <a:ext cx="6009300" cy="27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At first, you can simply think of a neuron as something that holds a number between 0 and 1.  This value is called an “activation”.  The idea is that the neuron is “lit up” if the “activation” is a high enough number.  </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the 784 pixels, the “activations” held in the </a:t>
            </a:r>
            <a:endParaRPr/>
          </a:p>
          <a:p>
            <a:pPr indent="0" lvl="0" marL="0" rtl="0" algn="l">
              <a:spcBef>
                <a:spcPts val="0"/>
              </a:spcBef>
              <a:spcAft>
                <a:spcPts val="0"/>
              </a:spcAft>
              <a:buNone/>
            </a:pPr>
            <a:r>
              <a:rPr lang="en"/>
              <a:t>corresponding 784 input neurons are the grayscale</a:t>
            </a:r>
            <a:endParaRPr/>
          </a:p>
          <a:p>
            <a:pPr indent="0" lvl="0" marL="0" rtl="0" algn="l">
              <a:spcBef>
                <a:spcPts val="0"/>
              </a:spcBef>
              <a:spcAft>
                <a:spcPts val="0"/>
              </a:spcAft>
              <a:buNone/>
            </a:pPr>
            <a:r>
              <a:rPr lang="en"/>
              <a:t>values between 0 and 1. </a:t>
            </a:r>
            <a:endParaRPr/>
          </a:p>
        </p:txBody>
      </p:sp>
      <p:sp>
        <p:nvSpPr>
          <p:cNvPr id="1240" name="Google Shape;1240;p26"/>
          <p:cNvSpPr txBox="1"/>
          <p:nvPr/>
        </p:nvSpPr>
        <p:spPr>
          <a:xfrm>
            <a:off x="970225" y="912825"/>
            <a:ext cx="615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t>.48</a:t>
            </a:r>
            <a:endParaRPr sz="1900"/>
          </a:p>
        </p:txBody>
      </p:sp>
      <p:pic>
        <p:nvPicPr>
          <p:cNvPr id="1241" name="Google Shape;1241;p26"/>
          <p:cNvPicPr preferRelativeResize="0"/>
          <p:nvPr/>
        </p:nvPicPr>
        <p:blipFill>
          <a:blip r:embed="rId3">
            <a:alphaModFix/>
          </a:blip>
          <a:stretch>
            <a:fillRect/>
          </a:stretch>
        </p:blipFill>
        <p:spPr>
          <a:xfrm>
            <a:off x="419900" y="2785749"/>
            <a:ext cx="1909225" cy="1909225"/>
          </a:xfrm>
          <a:prstGeom prst="rect">
            <a:avLst/>
          </a:prstGeom>
          <a:noFill/>
          <a:ln>
            <a:noFill/>
          </a:ln>
        </p:spPr>
      </p:pic>
      <p:sp>
        <p:nvSpPr>
          <p:cNvPr id="1242" name="Google Shape;1242;p26"/>
          <p:cNvSpPr/>
          <p:nvPr/>
        </p:nvSpPr>
        <p:spPr>
          <a:xfrm>
            <a:off x="2489350" y="2785750"/>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6"/>
          <p:cNvSpPr/>
          <p:nvPr/>
        </p:nvSpPr>
        <p:spPr>
          <a:xfrm rot="-5400000">
            <a:off x="1233063" y="1566588"/>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6"/>
          <p:cNvSpPr txBox="1"/>
          <p:nvPr/>
        </p:nvSpPr>
        <p:spPr>
          <a:xfrm>
            <a:off x="662113" y="20282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245" name="Google Shape;1245;p26"/>
          <p:cNvSpPr txBox="1"/>
          <p:nvPr/>
        </p:nvSpPr>
        <p:spPr>
          <a:xfrm>
            <a:off x="2243838" y="34117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246" name="Google Shape;1246;p26"/>
          <p:cNvSpPr/>
          <p:nvPr/>
        </p:nvSpPr>
        <p:spPr>
          <a:xfrm>
            <a:off x="7082550" y="14311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6"/>
          <p:cNvSpPr/>
          <p:nvPr/>
        </p:nvSpPr>
        <p:spPr>
          <a:xfrm>
            <a:off x="7082550" y="4842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6"/>
          <p:cNvSpPr/>
          <p:nvPr/>
        </p:nvSpPr>
        <p:spPr>
          <a:xfrm>
            <a:off x="7082550" y="17274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6"/>
          <p:cNvSpPr/>
          <p:nvPr/>
        </p:nvSpPr>
        <p:spPr>
          <a:xfrm>
            <a:off x="7082550" y="202376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6"/>
          <p:cNvSpPr/>
          <p:nvPr/>
        </p:nvSpPr>
        <p:spPr>
          <a:xfrm>
            <a:off x="7082550" y="23200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6"/>
          <p:cNvSpPr/>
          <p:nvPr/>
        </p:nvSpPr>
        <p:spPr>
          <a:xfrm>
            <a:off x="7082550" y="26164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6"/>
          <p:cNvSpPr/>
          <p:nvPr/>
        </p:nvSpPr>
        <p:spPr>
          <a:xfrm>
            <a:off x="7082550" y="29635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6"/>
          <p:cNvSpPr/>
          <p:nvPr/>
        </p:nvSpPr>
        <p:spPr>
          <a:xfrm>
            <a:off x="7082550" y="33255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6"/>
          <p:cNvSpPr/>
          <p:nvPr/>
        </p:nvSpPr>
        <p:spPr>
          <a:xfrm>
            <a:off x="7082550" y="36876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6"/>
          <p:cNvSpPr/>
          <p:nvPr/>
        </p:nvSpPr>
        <p:spPr>
          <a:xfrm>
            <a:off x="7082550" y="407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6"/>
          <p:cNvSpPr/>
          <p:nvPr/>
        </p:nvSpPr>
        <p:spPr>
          <a:xfrm>
            <a:off x="7082550" y="44960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6"/>
          <p:cNvSpPr/>
          <p:nvPr/>
        </p:nvSpPr>
        <p:spPr>
          <a:xfrm>
            <a:off x="8648400" y="31066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6"/>
          <p:cNvSpPr/>
          <p:nvPr/>
        </p:nvSpPr>
        <p:spPr>
          <a:xfrm>
            <a:off x="769215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6"/>
          <p:cNvSpPr/>
          <p:nvPr/>
        </p:nvSpPr>
        <p:spPr>
          <a:xfrm>
            <a:off x="769215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6"/>
          <p:cNvSpPr/>
          <p:nvPr/>
        </p:nvSpPr>
        <p:spPr>
          <a:xfrm>
            <a:off x="769215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6"/>
          <p:cNvSpPr/>
          <p:nvPr/>
        </p:nvSpPr>
        <p:spPr>
          <a:xfrm>
            <a:off x="769215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6"/>
          <p:cNvSpPr/>
          <p:nvPr/>
        </p:nvSpPr>
        <p:spPr>
          <a:xfrm>
            <a:off x="769215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6"/>
          <p:cNvSpPr/>
          <p:nvPr/>
        </p:nvSpPr>
        <p:spPr>
          <a:xfrm>
            <a:off x="769215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6"/>
          <p:cNvSpPr/>
          <p:nvPr/>
        </p:nvSpPr>
        <p:spPr>
          <a:xfrm>
            <a:off x="769215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6"/>
          <p:cNvSpPr/>
          <p:nvPr/>
        </p:nvSpPr>
        <p:spPr>
          <a:xfrm>
            <a:off x="769215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6"/>
          <p:cNvSpPr/>
          <p:nvPr/>
        </p:nvSpPr>
        <p:spPr>
          <a:xfrm>
            <a:off x="769215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6"/>
          <p:cNvSpPr/>
          <p:nvPr/>
        </p:nvSpPr>
        <p:spPr>
          <a:xfrm>
            <a:off x="822510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6"/>
          <p:cNvSpPr/>
          <p:nvPr/>
        </p:nvSpPr>
        <p:spPr>
          <a:xfrm>
            <a:off x="822510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6"/>
          <p:cNvSpPr/>
          <p:nvPr/>
        </p:nvSpPr>
        <p:spPr>
          <a:xfrm>
            <a:off x="822510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6"/>
          <p:cNvSpPr/>
          <p:nvPr/>
        </p:nvSpPr>
        <p:spPr>
          <a:xfrm>
            <a:off x="822510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6"/>
          <p:cNvSpPr/>
          <p:nvPr/>
        </p:nvSpPr>
        <p:spPr>
          <a:xfrm>
            <a:off x="822510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6"/>
          <p:cNvSpPr/>
          <p:nvPr/>
        </p:nvSpPr>
        <p:spPr>
          <a:xfrm>
            <a:off x="822510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6"/>
          <p:cNvSpPr/>
          <p:nvPr/>
        </p:nvSpPr>
        <p:spPr>
          <a:xfrm>
            <a:off x="822510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6"/>
          <p:cNvSpPr/>
          <p:nvPr/>
        </p:nvSpPr>
        <p:spPr>
          <a:xfrm>
            <a:off x="822510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6"/>
          <p:cNvSpPr/>
          <p:nvPr/>
        </p:nvSpPr>
        <p:spPr>
          <a:xfrm>
            <a:off x="822510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76" name="Google Shape;1276;p26"/>
          <p:cNvCxnSpPr/>
          <p:nvPr/>
        </p:nvCxnSpPr>
        <p:spPr>
          <a:xfrm>
            <a:off x="7268850" y="15958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1277" name="Google Shape;1277;p26"/>
          <p:cNvCxnSpPr/>
          <p:nvPr/>
        </p:nvCxnSpPr>
        <p:spPr>
          <a:xfrm>
            <a:off x="7246350" y="15592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1278" name="Google Shape;1278;p26"/>
          <p:cNvCxnSpPr/>
          <p:nvPr/>
        </p:nvCxnSpPr>
        <p:spPr>
          <a:xfrm>
            <a:off x="7271775" y="16287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1279" name="Google Shape;1279;p26"/>
          <p:cNvCxnSpPr/>
          <p:nvPr/>
        </p:nvCxnSpPr>
        <p:spPr>
          <a:xfrm>
            <a:off x="7260900" y="16287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1280" name="Google Shape;1280;p26"/>
          <p:cNvCxnSpPr/>
          <p:nvPr/>
        </p:nvCxnSpPr>
        <p:spPr>
          <a:xfrm>
            <a:off x="7271775" y="16396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1281" name="Google Shape;1281;p26"/>
          <p:cNvCxnSpPr>
            <a:endCxn id="1263" idx="2"/>
          </p:cNvCxnSpPr>
          <p:nvPr/>
        </p:nvCxnSpPr>
        <p:spPr>
          <a:xfrm>
            <a:off x="7260750" y="16395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1282" name="Google Shape;1282;p26"/>
          <p:cNvCxnSpPr>
            <a:endCxn id="1264" idx="2"/>
          </p:cNvCxnSpPr>
          <p:nvPr/>
        </p:nvCxnSpPr>
        <p:spPr>
          <a:xfrm>
            <a:off x="7260750" y="16287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1283" name="Google Shape;1283;p26"/>
          <p:cNvCxnSpPr>
            <a:endCxn id="1265" idx="1"/>
          </p:cNvCxnSpPr>
          <p:nvPr/>
        </p:nvCxnSpPr>
        <p:spPr>
          <a:xfrm>
            <a:off x="7261033" y="16288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1284" name="Google Shape;1284;p26"/>
          <p:cNvCxnSpPr>
            <a:endCxn id="1266" idx="2"/>
          </p:cNvCxnSpPr>
          <p:nvPr/>
        </p:nvCxnSpPr>
        <p:spPr>
          <a:xfrm>
            <a:off x="7260750" y="16396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1285" name="Google Shape;1285;p26"/>
          <p:cNvCxnSpPr/>
          <p:nvPr/>
        </p:nvCxnSpPr>
        <p:spPr>
          <a:xfrm>
            <a:off x="7282650" y="18788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1286" name="Google Shape;1286;p26"/>
          <p:cNvCxnSpPr/>
          <p:nvPr/>
        </p:nvCxnSpPr>
        <p:spPr>
          <a:xfrm>
            <a:off x="7282650" y="19223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1287" name="Google Shape;1287;p26"/>
          <p:cNvCxnSpPr/>
          <p:nvPr/>
        </p:nvCxnSpPr>
        <p:spPr>
          <a:xfrm>
            <a:off x="7271775" y="19005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1288" name="Google Shape;1288;p26"/>
          <p:cNvCxnSpPr/>
          <p:nvPr/>
        </p:nvCxnSpPr>
        <p:spPr>
          <a:xfrm>
            <a:off x="7304400" y="19331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1289" name="Google Shape;1289;p26"/>
          <p:cNvCxnSpPr/>
          <p:nvPr/>
        </p:nvCxnSpPr>
        <p:spPr>
          <a:xfrm>
            <a:off x="7293525" y="19114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1290" name="Google Shape;1290;p26"/>
          <p:cNvCxnSpPr>
            <a:endCxn id="1263" idx="1"/>
          </p:cNvCxnSpPr>
          <p:nvPr/>
        </p:nvCxnSpPr>
        <p:spPr>
          <a:xfrm>
            <a:off x="7293433" y="19113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1291" name="Google Shape;1291;p26"/>
          <p:cNvCxnSpPr>
            <a:endCxn id="1264" idx="2"/>
          </p:cNvCxnSpPr>
          <p:nvPr/>
        </p:nvCxnSpPr>
        <p:spPr>
          <a:xfrm>
            <a:off x="7315350" y="19332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1292" name="Google Shape;1292;p26"/>
          <p:cNvCxnSpPr>
            <a:endCxn id="1265" idx="1"/>
          </p:cNvCxnSpPr>
          <p:nvPr/>
        </p:nvCxnSpPr>
        <p:spPr>
          <a:xfrm>
            <a:off x="7315333" y="19114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1293" name="Google Shape;1293;p26"/>
          <p:cNvCxnSpPr>
            <a:endCxn id="1266" idx="1"/>
          </p:cNvCxnSpPr>
          <p:nvPr/>
        </p:nvCxnSpPr>
        <p:spPr>
          <a:xfrm>
            <a:off x="7282633" y="19004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1294" name="Google Shape;1294;p26"/>
          <p:cNvCxnSpPr/>
          <p:nvPr/>
        </p:nvCxnSpPr>
        <p:spPr>
          <a:xfrm flipH="1" rot="10800000">
            <a:off x="7271775" y="19222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1295" name="Google Shape;1295;p26"/>
          <p:cNvCxnSpPr/>
          <p:nvPr/>
        </p:nvCxnSpPr>
        <p:spPr>
          <a:xfrm>
            <a:off x="7260900" y="21832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1296" name="Google Shape;1296;p26"/>
          <p:cNvCxnSpPr/>
          <p:nvPr/>
        </p:nvCxnSpPr>
        <p:spPr>
          <a:xfrm>
            <a:off x="7282650" y="22050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1297" name="Google Shape;1297;p26"/>
          <p:cNvCxnSpPr/>
          <p:nvPr/>
        </p:nvCxnSpPr>
        <p:spPr>
          <a:xfrm>
            <a:off x="7271775" y="22158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1298" name="Google Shape;1298;p26"/>
          <p:cNvCxnSpPr/>
          <p:nvPr/>
        </p:nvCxnSpPr>
        <p:spPr>
          <a:xfrm>
            <a:off x="7282650" y="22158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1299" name="Google Shape;1299;p26"/>
          <p:cNvCxnSpPr>
            <a:endCxn id="1263" idx="2"/>
          </p:cNvCxnSpPr>
          <p:nvPr/>
        </p:nvCxnSpPr>
        <p:spPr>
          <a:xfrm>
            <a:off x="7293450" y="22266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1300" name="Google Shape;1300;p26"/>
          <p:cNvCxnSpPr>
            <a:endCxn id="1264" idx="2"/>
          </p:cNvCxnSpPr>
          <p:nvPr/>
        </p:nvCxnSpPr>
        <p:spPr>
          <a:xfrm>
            <a:off x="7271850" y="21942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1301" name="Google Shape;1301;p26"/>
          <p:cNvCxnSpPr>
            <a:endCxn id="1265" idx="1"/>
          </p:cNvCxnSpPr>
          <p:nvPr/>
        </p:nvCxnSpPr>
        <p:spPr>
          <a:xfrm>
            <a:off x="7282633" y="22267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1302" name="Google Shape;1302;p26"/>
          <p:cNvCxnSpPr>
            <a:endCxn id="1266" idx="2"/>
          </p:cNvCxnSpPr>
          <p:nvPr/>
        </p:nvCxnSpPr>
        <p:spPr>
          <a:xfrm>
            <a:off x="7282650" y="22267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1303" name="Google Shape;1303;p26"/>
          <p:cNvCxnSpPr/>
          <p:nvPr/>
        </p:nvCxnSpPr>
        <p:spPr>
          <a:xfrm flipH="1" rot="10800000">
            <a:off x="7315275" y="19550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1304" name="Google Shape;1304;p26"/>
          <p:cNvCxnSpPr/>
          <p:nvPr/>
        </p:nvCxnSpPr>
        <p:spPr>
          <a:xfrm flipH="1" rot="10800000">
            <a:off x="7293525" y="22377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1305" name="Google Shape;1305;p26"/>
          <p:cNvCxnSpPr>
            <a:endCxn id="1263" idx="2"/>
          </p:cNvCxnSpPr>
          <p:nvPr/>
        </p:nvCxnSpPr>
        <p:spPr>
          <a:xfrm>
            <a:off x="7282650" y="24876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1306" name="Google Shape;1306;p26"/>
          <p:cNvCxnSpPr>
            <a:endCxn id="1266" idx="2"/>
          </p:cNvCxnSpPr>
          <p:nvPr/>
        </p:nvCxnSpPr>
        <p:spPr>
          <a:xfrm>
            <a:off x="7304250" y="25201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1307" name="Google Shape;1307;p26"/>
          <p:cNvCxnSpPr/>
          <p:nvPr/>
        </p:nvCxnSpPr>
        <p:spPr>
          <a:xfrm flipH="1" rot="10800000">
            <a:off x="7282650" y="20093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1308" name="Google Shape;1308;p26"/>
          <p:cNvCxnSpPr/>
          <p:nvPr/>
        </p:nvCxnSpPr>
        <p:spPr>
          <a:xfrm flipH="1" rot="10800000">
            <a:off x="7293525" y="23138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1309" name="Google Shape;1309;p26"/>
          <p:cNvCxnSpPr/>
          <p:nvPr/>
        </p:nvCxnSpPr>
        <p:spPr>
          <a:xfrm flipH="1" rot="10800000">
            <a:off x="7282650" y="25856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1310" name="Google Shape;1310;p26"/>
          <p:cNvCxnSpPr/>
          <p:nvPr/>
        </p:nvCxnSpPr>
        <p:spPr>
          <a:xfrm>
            <a:off x="7282650" y="27703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1311" name="Google Shape;1311;p26"/>
          <p:cNvCxnSpPr/>
          <p:nvPr/>
        </p:nvCxnSpPr>
        <p:spPr>
          <a:xfrm>
            <a:off x="7271775" y="27595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1312" name="Google Shape;1312;p26"/>
          <p:cNvCxnSpPr>
            <a:endCxn id="1263" idx="2"/>
          </p:cNvCxnSpPr>
          <p:nvPr/>
        </p:nvCxnSpPr>
        <p:spPr>
          <a:xfrm>
            <a:off x="7260750" y="28029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1313" name="Google Shape;1313;p26"/>
          <p:cNvCxnSpPr>
            <a:endCxn id="1264" idx="1"/>
          </p:cNvCxnSpPr>
          <p:nvPr/>
        </p:nvCxnSpPr>
        <p:spPr>
          <a:xfrm>
            <a:off x="7261033" y="28030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1314" name="Google Shape;1314;p26"/>
          <p:cNvCxnSpPr>
            <a:endCxn id="1265" idx="2"/>
          </p:cNvCxnSpPr>
          <p:nvPr/>
        </p:nvCxnSpPr>
        <p:spPr>
          <a:xfrm>
            <a:off x="7293450" y="28138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1315" name="Google Shape;1315;p26"/>
          <p:cNvCxnSpPr>
            <a:endCxn id="1266" idx="2"/>
          </p:cNvCxnSpPr>
          <p:nvPr/>
        </p:nvCxnSpPr>
        <p:spPr>
          <a:xfrm>
            <a:off x="7260750" y="27703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1316" name="Google Shape;1316;p26"/>
          <p:cNvCxnSpPr/>
          <p:nvPr/>
        </p:nvCxnSpPr>
        <p:spPr>
          <a:xfrm flipH="1" rot="10800000">
            <a:off x="7271775" y="19984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1317" name="Google Shape;1317;p26"/>
          <p:cNvCxnSpPr/>
          <p:nvPr/>
        </p:nvCxnSpPr>
        <p:spPr>
          <a:xfrm flipH="1" rot="10800000">
            <a:off x="7271775" y="23029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1318" name="Google Shape;1318;p26"/>
          <p:cNvCxnSpPr/>
          <p:nvPr/>
        </p:nvCxnSpPr>
        <p:spPr>
          <a:xfrm flipH="1" rot="10800000">
            <a:off x="7282650" y="26072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1319" name="Google Shape;1319;p26"/>
          <p:cNvCxnSpPr/>
          <p:nvPr/>
        </p:nvCxnSpPr>
        <p:spPr>
          <a:xfrm flipH="1" rot="10800000">
            <a:off x="7250050" y="29225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1320" name="Google Shape;1320;p26"/>
          <p:cNvCxnSpPr/>
          <p:nvPr/>
        </p:nvCxnSpPr>
        <p:spPr>
          <a:xfrm>
            <a:off x="7293525" y="31291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1321" name="Google Shape;1321;p26"/>
          <p:cNvCxnSpPr>
            <a:endCxn id="1263" idx="2"/>
          </p:cNvCxnSpPr>
          <p:nvPr/>
        </p:nvCxnSpPr>
        <p:spPr>
          <a:xfrm>
            <a:off x="7260750" y="31617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1322" name="Google Shape;1322;p26"/>
          <p:cNvCxnSpPr>
            <a:endCxn id="1264" idx="2"/>
          </p:cNvCxnSpPr>
          <p:nvPr/>
        </p:nvCxnSpPr>
        <p:spPr>
          <a:xfrm>
            <a:off x="7282650" y="31617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1323" name="Google Shape;1323;p26"/>
          <p:cNvCxnSpPr>
            <a:endCxn id="1265" idx="2"/>
          </p:cNvCxnSpPr>
          <p:nvPr/>
        </p:nvCxnSpPr>
        <p:spPr>
          <a:xfrm>
            <a:off x="7271850" y="31510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1324" name="Google Shape;1324;p26"/>
          <p:cNvCxnSpPr>
            <a:endCxn id="1266" idx="2"/>
          </p:cNvCxnSpPr>
          <p:nvPr/>
        </p:nvCxnSpPr>
        <p:spPr>
          <a:xfrm>
            <a:off x="7249950" y="31291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1325" name="Google Shape;1325;p26"/>
          <p:cNvCxnSpPr>
            <a:stCxn id="1253" idx="6"/>
          </p:cNvCxnSpPr>
          <p:nvPr/>
        </p:nvCxnSpPr>
        <p:spPr>
          <a:xfrm flipH="1" rot="10800000">
            <a:off x="7268850" y="19550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1326" name="Google Shape;1326;p26"/>
          <p:cNvCxnSpPr>
            <a:stCxn id="1253" idx="6"/>
          </p:cNvCxnSpPr>
          <p:nvPr/>
        </p:nvCxnSpPr>
        <p:spPr>
          <a:xfrm flipH="1" rot="10800000">
            <a:off x="7268850" y="23027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1327" name="Google Shape;1327;p26"/>
          <p:cNvCxnSpPr>
            <a:stCxn id="1253" idx="6"/>
          </p:cNvCxnSpPr>
          <p:nvPr/>
        </p:nvCxnSpPr>
        <p:spPr>
          <a:xfrm flipH="1" rot="10800000">
            <a:off x="7268850" y="26072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1328" name="Google Shape;1328;p26"/>
          <p:cNvCxnSpPr/>
          <p:nvPr/>
        </p:nvCxnSpPr>
        <p:spPr>
          <a:xfrm flipH="1" rot="10800000">
            <a:off x="7268850" y="29444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1329" name="Google Shape;1329;p26"/>
          <p:cNvCxnSpPr>
            <a:stCxn id="1253" idx="6"/>
          </p:cNvCxnSpPr>
          <p:nvPr/>
        </p:nvCxnSpPr>
        <p:spPr>
          <a:xfrm flipH="1" rot="10800000">
            <a:off x="7268850" y="32813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1330" name="Google Shape;1330;p26"/>
          <p:cNvCxnSpPr>
            <a:stCxn id="1253" idx="6"/>
            <a:endCxn id="1263" idx="2"/>
          </p:cNvCxnSpPr>
          <p:nvPr/>
        </p:nvCxnSpPr>
        <p:spPr>
          <a:xfrm>
            <a:off x="7268850" y="34451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1331" name="Google Shape;1331;p26"/>
          <p:cNvCxnSpPr>
            <a:stCxn id="1253" idx="6"/>
            <a:endCxn id="1264" idx="2"/>
          </p:cNvCxnSpPr>
          <p:nvPr/>
        </p:nvCxnSpPr>
        <p:spPr>
          <a:xfrm>
            <a:off x="7268850" y="34451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1332" name="Google Shape;1332;p26"/>
          <p:cNvCxnSpPr>
            <a:endCxn id="1265" idx="2"/>
          </p:cNvCxnSpPr>
          <p:nvPr/>
        </p:nvCxnSpPr>
        <p:spPr>
          <a:xfrm>
            <a:off x="7241550" y="35296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1333" name="Google Shape;1333;p26"/>
          <p:cNvCxnSpPr>
            <a:endCxn id="1266" idx="2"/>
          </p:cNvCxnSpPr>
          <p:nvPr/>
        </p:nvCxnSpPr>
        <p:spPr>
          <a:xfrm>
            <a:off x="7241550" y="35296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1334" name="Google Shape;1334;p26"/>
          <p:cNvCxnSpPr>
            <a:stCxn id="1254" idx="6"/>
          </p:cNvCxnSpPr>
          <p:nvPr/>
        </p:nvCxnSpPr>
        <p:spPr>
          <a:xfrm flipH="1" rot="10800000">
            <a:off x="7268850" y="19657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1335" name="Google Shape;1335;p26"/>
          <p:cNvCxnSpPr>
            <a:stCxn id="1254" idx="6"/>
          </p:cNvCxnSpPr>
          <p:nvPr/>
        </p:nvCxnSpPr>
        <p:spPr>
          <a:xfrm flipH="1" rot="10800000">
            <a:off x="7268850" y="22810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1336" name="Google Shape;1336;p26"/>
          <p:cNvCxnSpPr>
            <a:stCxn id="1254" idx="6"/>
          </p:cNvCxnSpPr>
          <p:nvPr/>
        </p:nvCxnSpPr>
        <p:spPr>
          <a:xfrm flipH="1" rot="10800000">
            <a:off x="7268850" y="26182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1337" name="Google Shape;1337;p26"/>
          <p:cNvCxnSpPr>
            <a:stCxn id="1254" idx="6"/>
          </p:cNvCxnSpPr>
          <p:nvPr/>
        </p:nvCxnSpPr>
        <p:spPr>
          <a:xfrm flipH="1" rot="10800000">
            <a:off x="7268850" y="29551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1338" name="Google Shape;1338;p26"/>
          <p:cNvCxnSpPr>
            <a:stCxn id="1254" idx="6"/>
            <a:endCxn id="1262" idx="3"/>
          </p:cNvCxnSpPr>
          <p:nvPr/>
        </p:nvCxnSpPr>
        <p:spPr>
          <a:xfrm flipH="1" rot="10800000">
            <a:off x="7268850" y="33529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1339" name="Google Shape;1339;p26"/>
          <p:cNvCxnSpPr>
            <a:stCxn id="1254" idx="6"/>
            <a:endCxn id="1263" idx="2"/>
          </p:cNvCxnSpPr>
          <p:nvPr/>
        </p:nvCxnSpPr>
        <p:spPr>
          <a:xfrm flipH="1" rot="10800000">
            <a:off x="7268850" y="36829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1340" name="Google Shape;1340;p26"/>
          <p:cNvCxnSpPr>
            <a:stCxn id="1254" idx="6"/>
            <a:endCxn id="1264" idx="2"/>
          </p:cNvCxnSpPr>
          <p:nvPr/>
        </p:nvCxnSpPr>
        <p:spPr>
          <a:xfrm>
            <a:off x="7268850" y="38071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1341" name="Google Shape;1341;p26"/>
          <p:cNvCxnSpPr>
            <a:stCxn id="1254" idx="6"/>
            <a:endCxn id="1265" idx="2"/>
          </p:cNvCxnSpPr>
          <p:nvPr/>
        </p:nvCxnSpPr>
        <p:spPr>
          <a:xfrm>
            <a:off x="7268850" y="38071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1342" name="Google Shape;1342;p26"/>
          <p:cNvCxnSpPr>
            <a:stCxn id="1254" idx="6"/>
            <a:endCxn id="1266" idx="2"/>
          </p:cNvCxnSpPr>
          <p:nvPr/>
        </p:nvCxnSpPr>
        <p:spPr>
          <a:xfrm>
            <a:off x="7268850" y="38071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1343" name="Google Shape;1343;p26"/>
          <p:cNvCxnSpPr>
            <a:stCxn id="1255" idx="6"/>
          </p:cNvCxnSpPr>
          <p:nvPr/>
        </p:nvCxnSpPr>
        <p:spPr>
          <a:xfrm flipH="1" rot="10800000">
            <a:off x="7268850" y="19656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1344" name="Google Shape;1344;p26"/>
          <p:cNvCxnSpPr>
            <a:stCxn id="1255" idx="6"/>
          </p:cNvCxnSpPr>
          <p:nvPr/>
        </p:nvCxnSpPr>
        <p:spPr>
          <a:xfrm flipH="1" rot="10800000">
            <a:off x="7268850" y="22485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1345" name="Google Shape;1345;p26"/>
          <p:cNvCxnSpPr>
            <a:stCxn id="1255" idx="6"/>
          </p:cNvCxnSpPr>
          <p:nvPr/>
        </p:nvCxnSpPr>
        <p:spPr>
          <a:xfrm flipH="1" rot="10800000">
            <a:off x="7268850" y="25746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1346" name="Google Shape;1346;p26"/>
          <p:cNvCxnSpPr>
            <a:stCxn id="1255" idx="6"/>
          </p:cNvCxnSpPr>
          <p:nvPr/>
        </p:nvCxnSpPr>
        <p:spPr>
          <a:xfrm flipH="1" rot="10800000">
            <a:off x="7268850" y="29334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1347" name="Google Shape;1347;p26"/>
          <p:cNvCxnSpPr>
            <a:stCxn id="1255" idx="6"/>
          </p:cNvCxnSpPr>
          <p:nvPr/>
        </p:nvCxnSpPr>
        <p:spPr>
          <a:xfrm flipH="1" rot="10800000">
            <a:off x="7268850" y="32595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1348" name="Google Shape;1348;p26"/>
          <p:cNvCxnSpPr>
            <a:stCxn id="1255" idx="6"/>
            <a:endCxn id="1263" idx="2"/>
          </p:cNvCxnSpPr>
          <p:nvPr/>
        </p:nvCxnSpPr>
        <p:spPr>
          <a:xfrm flipH="1" rot="10800000">
            <a:off x="7268850" y="36828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1349" name="Google Shape;1349;p26"/>
          <p:cNvCxnSpPr>
            <a:stCxn id="1255" idx="6"/>
            <a:endCxn id="1264" idx="2"/>
          </p:cNvCxnSpPr>
          <p:nvPr/>
        </p:nvCxnSpPr>
        <p:spPr>
          <a:xfrm flipH="1" rot="10800000">
            <a:off x="7268850" y="40296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1350" name="Google Shape;1350;p26"/>
          <p:cNvCxnSpPr>
            <a:stCxn id="1255" idx="6"/>
            <a:endCxn id="1265" idx="2"/>
          </p:cNvCxnSpPr>
          <p:nvPr/>
        </p:nvCxnSpPr>
        <p:spPr>
          <a:xfrm>
            <a:off x="7268850" y="41922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1351" name="Google Shape;1351;p26"/>
          <p:cNvCxnSpPr>
            <a:stCxn id="1255" idx="6"/>
            <a:endCxn id="1266" idx="1"/>
          </p:cNvCxnSpPr>
          <p:nvPr/>
        </p:nvCxnSpPr>
        <p:spPr>
          <a:xfrm>
            <a:off x="7268850" y="41922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1352" name="Google Shape;1352;p26"/>
          <p:cNvCxnSpPr>
            <a:stCxn id="1256" idx="6"/>
          </p:cNvCxnSpPr>
          <p:nvPr/>
        </p:nvCxnSpPr>
        <p:spPr>
          <a:xfrm flipH="1" rot="10800000">
            <a:off x="7268850" y="19222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1353" name="Google Shape;1353;p26"/>
          <p:cNvCxnSpPr>
            <a:stCxn id="1256" idx="6"/>
          </p:cNvCxnSpPr>
          <p:nvPr/>
        </p:nvCxnSpPr>
        <p:spPr>
          <a:xfrm flipH="1" rot="10800000">
            <a:off x="7268850" y="22810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1354" name="Google Shape;1354;p26"/>
          <p:cNvCxnSpPr>
            <a:stCxn id="1256" idx="6"/>
          </p:cNvCxnSpPr>
          <p:nvPr/>
        </p:nvCxnSpPr>
        <p:spPr>
          <a:xfrm flipH="1" rot="10800000">
            <a:off x="7268850" y="26074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1355" name="Google Shape;1355;p26"/>
          <p:cNvCxnSpPr>
            <a:stCxn id="1256" idx="6"/>
          </p:cNvCxnSpPr>
          <p:nvPr/>
        </p:nvCxnSpPr>
        <p:spPr>
          <a:xfrm flipH="1" rot="10800000">
            <a:off x="7268850" y="29443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1356" name="Google Shape;1356;p26"/>
          <p:cNvCxnSpPr>
            <a:stCxn id="1256" idx="6"/>
          </p:cNvCxnSpPr>
          <p:nvPr/>
        </p:nvCxnSpPr>
        <p:spPr>
          <a:xfrm flipH="1" rot="10800000">
            <a:off x="7268850" y="32923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1357" name="Google Shape;1357;p26"/>
          <p:cNvCxnSpPr>
            <a:stCxn id="1256" idx="6"/>
            <a:endCxn id="1263" idx="2"/>
          </p:cNvCxnSpPr>
          <p:nvPr/>
        </p:nvCxnSpPr>
        <p:spPr>
          <a:xfrm flipH="1" rot="10800000">
            <a:off x="7268850" y="36829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358" name="Google Shape;1358;p26"/>
          <p:cNvCxnSpPr>
            <a:stCxn id="1256" idx="6"/>
            <a:endCxn id="1264" idx="2"/>
          </p:cNvCxnSpPr>
          <p:nvPr/>
        </p:nvCxnSpPr>
        <p:spPr>
          <a:xfrm flipH="1" rot="10800000">
            <a:off x="7268850" y="40297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359" name="Google Shape;1359;p26"/>
          <p:cNvCxnSpPr>
            <a:stCxn id="1256" idx="6"/>
            <a:endCxn id="1265" idx="2"/>
          </p:cNvCxnSpPr>
          <p:nvPr/>
        </p:nvCxnSpPr>
        <p:spPr>
          <a:xfrm flipH="1" rot="10800000">
            <a:off x="7268850" y="43765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360" name="Google Shape;1360;p26"/>
          <p:cNvCxnSpPr>
            <a:stCxn id="1256" idx="6"/>
            <a:endCxn id="1266" idx="2"/>
          </p:cNvCxnSpPr>
          <p:nvPr/>
        </p:nvCxnSpPr>
        <p:spPr>
          <a:xfrm>
            <a:off x="7268850" y="46156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1361" name="Google Shape;1361;p26"/>
          <p:cNvCxnSpPr>
            <a:stCxn id="1247" idx="6"/>
          </p:cNvCxnSpPr>
          <p:nvPr/>
        </p:nvCxnSpPr>
        <p:spPr>
          <a:xfrm flipH="1" rot="10800000">
            <a:off x="7268850" y="19549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1362" name="Google Shape;1362;p26"/>
          <p:cNvCxnSpPr>
            <a:stCxn id="1247" idx="6"/>
          </p:cNvCxnSpPr>
          <p:nvPr/>
        </p:nvCxnSpPr>
        <p:spPr>
          <a:xfrm flipH="1" rot="10800000">
            <a:off x="7268850" y="22702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1363" name="Google Shape;1363;p26"/>
          <p:cNvCxnSpPr>
            <a:stCxn id="1247" idx="6"/>
          </p:cNvCxnSpPr>
          <p:nvPr/>
        </p:nvCxnSpPr>
        <p:spPr>
          <a:xfrm flipH="1" rot="10800000">
            <a:off x="7268850" y="25747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1364" name="Google Shape;1364;p26"/>
          <p:cNvCxnSpPr/>
          <p:nvPr/>
        </p:nvCxnSpPr>
        <p:spPr>
          <a:xfrm flipH="1" rot="10800000">
            <a:off x="7268850" y="29443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1365" name="Google Shape;1365;p26"/>
          <p:cNvCxnSpPr/>
          <p:nvPr/>
        </p:nvCxnSpPr>
        <p:spPr>
          <a:xfrm flipH="1" rot="10800000">
            <a:off x="7268850" y="32812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1366" name="Google Shape;1366;p26"/>
          <p:cNvCxnSpPr>
            <a:stCxn id="1247" idx="6"/>
            <a:endCxn id="1263" idx="2"/>
          </p:cNvCxnSpPr>
          <p:nvPr/>
        </p:nvCxnSpPr>
        <p:spPr>
          <a:xfrm flipH="1" rot="10800000">
            <a:off x="7268850" y="36829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1367" name="Google Shape;1367;p26"/>
          <p:cNvCxnSpPr>
            <a:stCxn id="1247" idx="6"/>
            <a:endCxn id="1264" idx="2"/>
          </p:cNvCxnSpPr>
          <p:nvPr/>
        </p:nvCxnSpPr>
        <p:spPr>
          <a:xfrm flipH="1" rot="10800000">
            <a:off x="7268850" y="40297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368" name="Google Shape;1368;p26"/>
          <p:cNvCxnSpPr>
            <a:stCxn id="1247" idx="6"/>
            <a:endCxn id="1265" idx="2"/>
          </p:cNvCxnSpPr>
          <p:nvPr/>
        </p:nvCxnSpPr>
        <p:spPr>
          <a:xfrm flipH="1" rot="10800000">
            <a:off x="7268850" y="43765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369" name="Google Shape;1369;p26"/>
          <p:cNvCxnSpPr>
            <a:stCxn id="1247" idx="6"/>
            <a:endCxn id="1266" idx="2"/>
          </p:cNvCxnSpPr>
          <p:nvPr/>
        </p:nvCxnSpPr>
        <p:spPr>
          <a:xfrm flipH="1" rot="10800000">
            <a:off x="7268850" y="47233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370" name="Google Shape;1370;p26"/>
          <p:cNvCxnSpPr>
            <a:endCxn id="1268" idx="2"/>
          </p:cNvCxnSpPr>
          <p:nvPr/>
        </p:nvCxnSpPr>
        <p:spPr>
          <a:xfrm>
            <a:off x="7880700" y="19550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1371" name="Google Shape;1371;p26"/>
          <p:cNvCxnSpPr>
            <a:endCxn id="1267" idx="2"/>
          </p:cNvCxnSpPr>
          <p:nvPr/>
        </p:nvCxnSpPr>
        <p:spPr>
          <a:xfrm>
            <a:off x="7891500" y="19657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1372" name="Google Shape;1372;p26"/>
          <p:cNvCxnSpPr>
            <a:endCxn id="1269" idx="2"/>
          </p:cNvCxnSpPr>
          <p:nvPr/>
        </p:nvCxnSpPr>
        <p:spPr>
          <a:xfrm>
            <a:off x="7902300" y="19768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1373" name="Google Shape;1373;p26"/>
          <p:cNvCxnSpPr>
            <a:endCxn id="1270" idx="1"/>
          </p:cNvCxnSpPr>
          <p:nvPr/>
        </p:nvCxnSpPr>
        <p:spPr>
          <a:xfrm>
            <a:off x="7880683" y="19874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1374" name="Google Shape;1374;p26"/>
          <p:cNvCxnSpPr>
            <a:endCxn id="1271" idx="1"/>
          </p:cNvCxnSpPr>
          <p:nvPr/>
        </p:nvCxnSpPr>
        <p:spPr>
          <a:xfrm>
            <a:off x="7869883" y="19985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1375" name="Google Shape;1375;p26"/>
          <p:cNvCxnSpPr>
            <a:endCxn id="1272" idx="1"/>
          </p:cNvCxnSpPr>
          <p:nvPr/>
        </p:nvCxnSpPr>
        <p:spPr>
          <a:xfrm>
            <a:off x="7880683" y="20091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1376" name="Google Shape;1376;p26"/>
          <p:cNvCxnSpPr>
            <a:endCxn id="1273" idx="1"/>
          </p:cNvCxnSpPr>
          <p:nvPr/>
        </p:nvCxnSpPr>
        <p:spPr>
          <a:xfrm>
            <a:off x="7869883" y="19984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1377" name="Google Shape;1377;p26"/>
          <p:cNvCxnSpPr>
            <a:endCxn id="1274" idx="2"/>
          </p:cNvCxnSpPr>
          <p:nvPr/>
        </p:nvCxnSpPr>
        <p:spPr>
          <a:xfrm>
            <a:off x="7869900" y="20311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1378" name="Google Shape;1378;p26"/>
          <p:cNvCxnSpPr>
            <a:endCxn id="1275" idx="1"/>
          </p:cNvCxnSpPr>
          <p:nvPr/>
        </p:nvCxnSpPr>
        <p:spPr>
          <a:xfrm>
            <a:off x="7880683" y="20201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1379" name="Google Shape;1379;p26"/>
          <p:cNvCxnSpPr>
            <a:endCxn id="1268" idx="2"/>
          </p:cNvCxnSpPr>
          <p:nvPr/>
        </p:nvCxnSpPr>
        <p:spPr>
          <a:xfrm flipH="1" rot="10800000">
            <a:off x="7869900" y="19550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1380" name="Google Shape;1380;p26"/>
          <p:cNvCxnSpPr>
            <a:endCxn id="1267" idx="2"/>
          </p:cNvCxnSpPr>
          <p:nvPr/>
        </p:nvCxnSpPr>
        <p:spPr>
          <a:xfrm flipH="1" rot="10800000">
            <a:off x="7826400" y="22648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1381" name="Google Shape;1381;p26"/>
          <p:cNvCxnSpPr>
            <a:endCxn id="1269" idx="2"/>
          </p:cNvCxnSpPr>
          <p:nvPr/>
        </p:nvCxnSpPr>
        <p:spPr>
          <a:xfrm>
            <a:off x="7902300" y="22921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1382" name="Google Shape;1382;p26"/>
          <p:cNvCxnSpPr>
            <a:endCxn id="1270" idx="1"/>
          </p:cNvCxnSpPr>
          <p:nvPr/>
        </p:nvCxnSpPr>
        <p:spPr>
          <a:xfrm>
            <a:off x="7880683" y="22811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1383" name="Google Shape;1383;p26"/>
          <p:cNvCxnSpPr>
            <a:endCxn id="1271" idx="1"/>
          </p:cNvCxnSpPr>
          <p:nvPr/>
        </p:nvCxnSpPr>
        <p:spPr>
          <a:xfrm>
            <a:off x="7891483" y="22919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1384" name="Google Shape;1384;p26"/>
          <p:cNvCxnSpPr>
            <a:endCxn id="1272" idx="1"/>
          </p:cNvCxnSpPr>
          <p:nvPr/>
        </p:nvCxnSpPr>
        <p:spPr>
          <a:xfrm>
            <a:off x="7902283" y="22920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1385" name="Google Shape;1385;p26"/>
          <p:cNvCxnSpPr>
            <a:endCxn id="1273" idx="1"/>
          </p:cNvCxnSpPr>
          <p:nvPr/>
        </p:nvCxnSpPr>
        <p:spPr>
          <a:xfrm>
            <a:off x="7913383" y="22702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1386" name="Google Shape;1386;p26"/>
          <p:cNvCxnSpPr>
            <a:endCxn id="1273" idx="1"/>
          </p:cNvCxnSpPr>
          <p:nvPr/>
        </p:nvCxnSpPr>
        <p:spPr>
          <a:xfrm>
            <a:off x="7913383" y="22810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1387" name="Google Shape;1387;p26"/>
          <p:cNvCxnSpPr>
            <a:endCxn id="1274" idx="1"/>
          </p:cNvCxnSpPr>
          <p:nvPr/>
        </p:nvCxnSpPr>
        <p:spPr>
          <a:xfrm>
            <a:off x="7902283" y="23029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1388" name="Google Shape;1388;p26"/>
          <p:cNvCxnSpPr>
            <a:endCxn id="1275" idx="1"/>
          </p:cNvCxnSpPr>
          <p:nvPr/>
        </p:nvCxnSpPr>
        <p:spPr>
          <a:xfrm>
            <a:off x="7880683" y="22919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1389" name="Google Shape;1389;p26"/>
          <p:cNvCxnSpPr>
            <a:endCxn id="1268" idx="2"/>
          </p:cNvCxnSpPr>
          <p:nvPr/>
        </p:nvCxnSpPr>
        <p:spPr>
          <a:xfrm flipH="1" rot="10800000">
            <a:off x="7858800" y="19550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1390" name="Google Shape;1390;p26"/>
          <p:cNvCxnSpPr>
            <a:endCxn id="1267" idx="2"/>
          </p:cNvCxnSpPr>
          <p:nvPr/>
        </p:nvCxnSpPr>
        <p:spPr>
          <a:xfrm flipH="1" rot="10800000">
            <a:off x="7869900" y="22648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1391" name="Google Shape;1391;p26"/>
          <p:cNvCxnSpPr>
            <a:endCxn id="1269" idx="2"/>
          </p:cNvCxnSpPr>
          <p:nvPr/>
        </p:nvCxnSpPr>
        <p:spPr>
          <a:xfrm>
            <a:off x="7848000" y="25639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1392" name="Google Shape;1392;p26"/>
          <p:cNvCxnSpPr>
            <a:endCxn id="1270" idx="2"/>
          </p:cNvCxnSpPr>
          <p:nvPr/>
        </p:nvCxnSpPr>
        <p:spPr>
          <a:xfrm>
            <a:off x="7880700" y="25963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1393" name="Google Shape;1393;p26"/>
          <p:cNvCxnSpPr>
            <a:endCxn id="1271" idx="2"/>
          </p:cNvCxnSpPr>
          <p:nvPr/>
        </p:nvCxnSpPr>
        <p:spPr>
          <a:xfrm>
            <a:off x="7902300" y="26506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1394" name="Google Shape;1394;p26"/>
          <p:cNvCxnSpPr>
            <a:endCxn id="1272" idx="3"/>
          </p:cNvCxnSpPr>
          <p:nvPr/>
        </p:nvCxnSpPr>
        <p:spPr>
          <a:xfrm>
            <a:off x="7858783" y="26507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1395" name="Google Shape;1395;p26"/>
          <p:cNvCxnSpPr>
            <a:endCxn id="1273" idx="2"/>
          </p:cNvCxnSpPr>
          <p:nvPr/>
        </p:nvCxnSpPr>
        <p:spPr>
          <a:xfrm>
            <a:off x="7858800" y="26724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1396" name="Google Shape;1396;p26"/>
          <p:cNvCxnSpPr>
            <a:endCxn id="1274" idx="1"/>
          </p:cNvCxnSpPr>
          <p:nvPr/>
        </p:nvCxnSpPr>
        <p:spPr>
          <a:xfrm>
            <a:off x="7869883" y="26506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1397" name="Google Shape;1397;p26"/>
          <p:cNvCxnSpPr>
            <a:endCxn id="1275" idx="1"/>
          </p:cNvCxnSpPr>
          <p:nvPr/>
        </p:nvCxnSpPr>
        <p:spPr>
          <a:xfrm>
            <a:off x="7858783" y="26399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1398" name="Google Shape;1398;p26"/>
          <p:cNvCxnSpPr>
            <a:endCxn id="1268" idx="2"/>
          </p:cNvCxnSpPr>
          <p:nvPr/>
        </p:nvCxnSpPr>
        <p:spPr>
          <a:xfrm flipH="1" rot="10800000">
            <a:off x="7880700" y="19550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1399" name="Google Shape;1399;p26"/>
          <p:cNvCxnSpPr>
            <a:endCxn id="1267" idx="2"/>
          </p:cNvCxnSpPr>
          <p:nvPr/>
        </p:nvCxnSpPr>
        <p:spPr>
          <a:xfrm flipH="1" rot="10800000">
            <a:off x="7858800" y="22648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1400" name="Google Shape;1400;p26"/>
          <p:cNvCxnSpPr>
            <a:endCxn id="1269" idx="2"/>
          </p:cNvCxnSpPr>
          <p:nvPr/>
        </p:nvCxnSpPr>
        <p:spPr>
          <a:xfrm flipH="1" rot="10800000">
            <a:off x="7902300" y="25747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1401" name="Google Shape;1401;p26"/>
          <p:cNvCxnSpPr>
            <a:endCxn id="1270" idx="2"/>
          </p:cNvCxnSpPr>
          <p:nvPr/>
        </p:nvCxnSpPr>
        <p:spPr>
          <a:xfrm flipH="1" rot="10800000">
            <a:off x="7891500" y="29215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1402" name="Google Shape;1402;p26"/>
          <p:cNvCxnSpPr>
            <a:endCxn id="1271" idx="2"/>
          </p:cNvCxnSpPr>
          <p:nvPr/>
        </p:nvCxnSpPr>
        <p:spPr>
          <a:xfrm>
            <a:off x="7858800" y="29335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1403" name="Google Shape;1403;p26"/>
          <p:cNvCxnSpPr>
            <a:endCxn id="1272" idx="2"/>
          </p:cNvCxnSpPr>
          <p:nvPr/>
        </p:nvCxnSpPr>
        <p:spPr>
          <a:xfrm>
            <a:off x="7891500" y="29553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1404" name="Google Shape;1404;p26"/>
          <p:cNvCxnSpPr>
            <a:endCxn id="1273" idx="2"/>
          </p:cNvCxnSpPr>
          <p:nvPr/>
        </p:nvCxnSpPr>
        <p:spPr>
          <a:xfrm>
            <a:off x="7858800" y="29442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1405" name="Google Shape;1405;p26"/>
          <p:cNvCxnSpPr>
            <a:endCxn id="1274" idx="2"/>
          </p:cNvCxnSpPr>
          <p:nvPr/>
        </p:nvCxnSpPr>
        <p:spPr>
          <a:xfrm>
            <a:off x="7858800" y="29662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1406" name="Google Shape;1406;p26"/>
          <p:cNvCxnSpPr>
            <a:endCxn id="1275" idx="2"/>
          </p:cNvCxnSpPr>
          <p:nvPr/>
        </p:nvCxnSpPr>
        <p:spPr>
          <a:xfrm>
            <a:off x="7848000" y="29662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1407" name="Google Shape;1407;p26"/>
          <p:cNvCxnSpPr>
            <a:endCxn id="1268" idx="2"/>
          </p:cNvCxnSpPr>
          <p:nvPr/>
        </p:nvCxnSpPr>
        <p:spPr>
          <a:xfrm flipH="1" rot="10800000">
            <a:off x="7858800" y="19550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1408" name="Google Shape;1408;p26"/>
          <p:cNvCxnSpPr>
            <a:endCxn id="1267" idx="2"/>
          </p:cNvCxnSpPr>
          <p:nvPr/>
        </p:nvCxnSpPr>
        <p:spPr>
          <a:xfrm flipH="1" rot="10800000">
            <a:off x="7880700" y="22648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1409" name="Google Shape;1409;p26"/>
          <p:cNvCxnSpPr>
            <a:stCxn id="1262" idx="6"/>
            <a:endCxn id="1269" idx="2"/>
          </p:cNvCxnSpPr>
          <p:nvPr/>
        </p:nvCxnSpPr>
        <p:spPr>
          <a:xfrm flipH="1" rot="10800000">
            <a:off x="7878450" y="25747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10" name="Google Shape;1410;p26"/>
          <p:cNvCxnSpPr>
            <a:endCxn id="1270" idx="2"/>
          </p:cNvCxnSpPr>
          <p:nvPr/>
        </p:nvCxnSpPr>
        <p:spPr>
          <a:xfrm flipH="1" rot="10800000">
            <a:off x="7869900" y="29215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1411" name="Google Shape;1411;p26"/>
          <p:cNvCxnSpPr>
            <a:endCxn id="1271" idx="2"/>
          </p:cNvCxnSpPr>
          <p:nvPr/>
        </p:nvCxnSpPr>
        <p:spPr>
          <a:xfrm flipH="1" rot="10800000">
            <a:off x="7891500" y="32683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1412" name="Google Shape;1412;p26"/>
          <p:cNvCxnSpPr>
            <a:endCxn id="1272" idx="2"/>
          </p:cNvCxnSpPr>
          <p:nvPr/>
        </p:nvCxnSpPr>
        <p:spPr>
          <a:xfrm>
            <a:off x="7891500" y="32922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1413" name="Google Shape;1413;p26"/>
          <p:cNvCxnSpPr>
            <a:endCxn id="1273" idx="2"/>
          </p:cNvCxnSpPr>
          <p:nvPr/>
        </p:nvCxnSpPr>
        <p:spPr>
          <a:xfrm>
            <a:off x="7869900" y="32814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1414" name="Google Shape;1414;p26"/>
          <p:cNvCxnSpPr>
            <a:endCxn id="1274" idx="2"/>
          </p:cNvCxnSpPr>
          <p:nvPr/>
        </p:nvCxnSpPr>
        <p:spPr>
          <a:xfrm>
            <a:off x="7869900" y="33139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1415" name="Google Shape;1415;p26"/>
          <p:cNvCxnSpPr>
            <a:endCxn id="1275" idx="1"/>
          </p:cNvCxnSpPr>
          <p:nvPr/>
        </p:nvCxnSpPr>
        <p:spPr>
          <a:xfrm>
            <a:off x="7858783" y="33140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1416" name="Google Shape;1416;p26"/>
          <p:cNvCxnSpPr>
            <a:stCxn id="1263" idx="6"/>
            <a:endCxn id="1268" idx="2"/>
          </p:cNvCxnSpPr>
          <p:nvPr/>
        </p:nvCxnSpPr>
        <p:spPr>
          <a:xfrm flipH="1" rot="10800000">
            <a:off x="7878450" y="19551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1417" name="Google Shape;1417;p26"/>
          <p:cNvCxnSpPr>
            <a:stCxn id="1263" idx="6"/>
            <a:endCxn id="1267" idx="2"/>
          </p:cNvCxnSpPr>
          <p:nvPr/>
        </p:nvCxnSpPr>
        <p:spPr>
          <a:xfrm flipH="1" rot="10800000">
            <a:off x="7878450" y="22650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1418" name="Google Shape;1418;p26"/>
          <p:cNvCxnSpPr>
            <a:stCxn id="1263" idx="6"/>
            <a:endCxn id="1269" idx="2"/>
          </p:cNvCxnSpPr>
          <p:nvPr/>
        </p:nvCxnSpPr>
        <p:spPr>
          <a:xfrm flipH="1" rot="10800000">
            <a:off x="7878450" y="2574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419" name="Google Shape;1419;p26"/>
          <p:cNvCxnSpPr>
            <a:stCxn id="1263" idx="6"/>
            <a:endCxn id="1270" idx="2"/>
          </p:cNvCxnSpPr>
          <p:nvPr/>
        </p:nvCxnSpPr>
        <p:spPr>
          <a:xfrm flipH="1" rot="10800000">
            <a:off x="7878450" y="29214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420" name="Google Shape;1420;p26"/>
          <p:cNvCxnSpPr>
            <a:stCxn id="1263" idx="6"/>
            <a:endCxn id="1271" idx="2"/>
          </p:cNvCxnSpPr>
          <p:nvPr/>
        </p:nvCxnSpPr>
        <p:spPr>
          <a:xfrm flipH="1" rot="10800000">
            <a:off x="7878450" y="32685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1421" name="Google Shape;1421;p26"/>
          <p:cNvCxnSpPr>
            <a:stCxn id="1263" idx="6"/>
            <a:endCxn id="1272" idx="2"/>
          </p:cNvCxnSpPr>
          <p:nvPr/>
        </p:nvCxnSpPr>
        <p:spPr>
          <a:xfrm>
            <a:off x="7878450" y="3682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422" name="Google Shape;1422;p26"/>
          <p:cNvCxnSpPr>
            <a:stCxn id="1263" idx="6"/>
            <a:endCxn id="1273" idx="2"/>
          </p:cNvCxnSpPr>
          <p:nvPr/>
        </p:nvCxnSpPr>
        <p:spPr>
          <a:xfrm>
            <a:off x="7878450" y="3682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23" name="Google Shape;1423;p26"/>
          <p:cNvCxnSpPr>
            <a:stCxn id="1263" idx="6"/>
            <a:endCxn id="1274" idx="2"/>
          </p:cNvCxnSpPr>
          <p:nvPr/>
        </p:nvCxnSpPr>
        <p:spPr>
          <a:xfrm>
            <a:off x="7878450" y="36828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24" name="Google Shape;1424;p26"/>
          <p:cNvCxnSpPr>
            <a:stCxn id="1263" idx="6"/>
            <a:endCxn id="1275" idx="2"/>
          </p:cNvCxnSpPr>
          <p:nvPr/>
        </p:nvCxnSpPr>
        <p:spPr>
          <a:xfrm>
            <a:off x="7878450" y="36828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1425" name="Google Shape;1425;p26"/>
          <p:cNvCxnSpPr>
            <a:stCxn id="1264" idx="6"/>
            <a:endCxn id="1268" idx="2"/>
          </p:cNvCxnSpPr>
          <p:nvPr/>
        </p:nvCxnSpPr>
        <p:spPr>
          <a:xfrm flipH="1" rot="10800000">
            <a:off x="7878450" y="19551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1426" name="Google Shape;1426;p26"/>
          <p:cNvCxnSpPr>
            <a:stCxn id="1264" idx="6"/>
            <a:endCxn id="1267" idx="2"/>
          </p:cNvCxnSpPr>
          <p:nvPr/>
        </p:nvCxnSpPr>
        <p:spPr>
          <a:xfrm flipH="1" rot="10800000">
            <a:off x="7878450" y="22647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1427" name="Google Shape;1427;p26"/>
          <p:cNvCxnSpPr>
            <a:stCxn id="1264" idx="6"/>
            <a:endCxn id="1269" idx="2"/>
          </p:cNvCxnSpPr>
          <p:nvPr/>
        </p:nvCxnSpPr>
        <p:spPr>
          <a:xfrm flipH="1" rot="10800000">
            <a:off x="7878450" y="2574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428" name="Google Shape;1428;p26"/>
          <p:cNvCxnSpPr>
            <a:stCxn id="1264" idx="6"/>
            <a:endCxn id="1270" idx="2"/>
          </p:cNvCxnSpPr>
          <p:nvPr/>
        </p:nvCxnSpPr>
        <p:spPr>
          <a:xfrm flipH="1" rot="10800000">
            <a:off x="7878450" y="29214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429" name="Google Shape;1429;p26"/>
          <p:cNvCxnSpPr>
            <a:stCxn id="1264" idx="6"/>
            <a:endCxn id="1271" idx="2"/>
          </p:cNvCxnSpPr>
          <p:nvPr/>
        </p:nvCxnSpPr>
        <p:spPr>
          <a:xfrm flipH="1" rot="10800000">
            <a:off x="7878450" y="32682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430" name="Google Shape;1430;p26"/>
          <p:cNvCxnSpPr>
            <a:stCxn id="1264" idx="6"/>
            <a:endCxn id="1272" idx="2"/>
          </p:cNvCxnSpPr>
          <p:nvPr/>
        </p:nvCxnSpPr>
        <p:spPr>
          <a:xfrm flipH="1" rot="10800000">
            <a:off x="7878450" y="3682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31" name="Google Shape;1431;p26"/>
          <p:cNvCxnSpPr>
            <a:stCxn id="1264" idx="6"/>
            <a:endCxn id="1273" idx="2"/>
          </p:cNvCxnSpPr>
          <p:nvPr/>
        </p:nvCxnSpPr>
        <p:spPr>
          <a:xfrm>
            <a:off x="7878450" y="40296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432" name="Google Shape;1432;p26"/>
          <p:cNvCxnSpPr>
            <a:stCxn id="1264" idx="6"/>
            <a:endCxn id="1274" idx="3"/>
          </p:cNvCxnSpPr>
          <p:nvPr/>
        </p:nvCxnSpPr>
        <p:spPr>
          <a:xfrm>
            <a:off x="7878450" y="40296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1433" name="Google Shape;1433;p26"/>
          <p:cNvCxnSpPr>
            <a:stCxn id="1264" idx="6"/>
            <a:endCxn id="1275" idx="1"/>
          </p:cNvCxnSpPr>
          <p:nvPr/>
        </p:nvCxnSpPr>
        <p:spPr>
          <a:xfrm>
            <a:off x="7878450" y="40296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1434" name="Google Shape;1434;p26"/>
          <p:cNvCxnSpPr>
            <a:stCxn id="1265" idx="6"/>
            <a:endCxn id="1268" idx="2"/>
          </p:cNvCxnSpPr>
          <p:nvPr/>
        </p:nvCxnSpPr>
        <p:spPr>
          <a:xfrm flipH="1" rot="10800000">
            <a:off x="7878450" y="19552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1435" name="Google Shape;1435;p26"/>
          <p:cNvCxnSpPr>
            <a:stCxn id="1265" idx="6"/>
            <a:endCxn id="1267" idx="2"/>
          </p:cNvCxnSpPr>
          <p:nvPr/>
        </p:nvCxnSpPr>
        <p:spPr>
          <a:xfrm flipH="1" rot="10800000">
            <a:off x="7878450" y="22648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1436" name="Google Shape;1436;p26"/>
          <p:cNvCxnSpPr>
            <a:stCxn id="1265" idx="6"/>
            <a:endCxn id="1269" idx="2"/>
          </p:cNvCxnSpPr>
          <p:nvPr/>
        </p:nvCxnSpPr>
        <p:spPr>
          <a:xfrm flipH="1" rot="10800000">
            <a:off x="7878450" y="25747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437" name="Google Shape;1437;p26"/>
          <p:cNvCxnSpPr>
            <a:stCxn id="1265" idx="6"/>
            <a:endCxn id="1270" idx="2"/>
          </p:cNvCxnSpPr>
          <p:nvPr/>
        </p:nvCxnSpPr>
        <p:spPr>
          <a:xfrm flipH="1" rot="10800000">
            <a:off x="7878450" y="29215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438" name="Google Shape;1438;p26"/>
          <p:cNvCxnSpPr>
            <a:stCxn id="1265" idx="6"/>
            <a:endCxn id="1271" idx="2"/>
          </p:cNvCxnSpPr>
          <p:nvPr/>
        </p:nvCxnSpPr>
        <p:spPr>
          <a:xfrm flipH="1" rot="10800000">
            <a:off x="7878450" y="32683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439" name="Google Shape;1439;p26"/>
          <p:cNvCxnSpPr>
            <a:stCxn id="1265" idx="6"/>
            <a:endCxn id="1272" idx="2"/>
          </p:cNvCxnSpPr>
          <p:nvPr/>
        </p:nvCxnSpPr>
        <p:spPr>
          <a:xfrm flipH="1" rot="10800000">
            <a:off x="7878450" y="36829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40" name="Google Shape;1440;p26"/>
          <p:cNvCxnSpPr>
            <a:stCxn id="1265" idx="6"/>
            <a:endCxn id="1273" idx="2"/>
          </p:cNvCxnSpPr>
          <p:nvPr/>
        </p:nvCxnSpPr>
        <p:spPr>
          <a:xfrm flipH="1" rot="10800000">
            <a:off x="7878450" y="40297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41" name="Google Shape;1441;p26"/>
          <p:cNvCxnSpPr>
            <a:stCxn id="1265" idx="6"/>
            <a:endCxn id="1274" idx="2"/>
          </p:cNvCxnSpPr>
          <p:nvPr/>
        </p:nvCxnSpPr>
        <p:spPr>
          <a:xfrm>
            <a:off x="7878450" y="43765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442" name="Google Shape;1442;p26"/>
          <p:cNvCxnSpPr>
            <a:stCxn id="1265" idx="6"/>
            <a:endCxn id="1275" idx="2"/>
          </p:cNvCxnSpPr>
          <p:nvPr/>
        </p:nvCxnSpPr>
        <p:spPr>
          <a:xfrm>
            <a:off x="7878450" y="43765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43" name="Google Shape;1443;p26"/>
          <p:cNvCxnSpPr>
            <a:stCxn id="1266" idx="6"/>
            <a:endCxn id="1268" idx="2"/>
          </p:cNvCxnSpPr>
          <p:nvPr/>
        </p:nvCxnSpPr>
        <p:spPr>
          <a:xfrm flipH="1" rot="10800000">
            <a:off x="7878450" y="19549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1444" name="Google Shape;1444;p26"/>
          <p:cNvCxnSpPr>
            <a:stCxn id="1266" idx="6"/>
            <a:endCxn id="1267" idx="2"/>
          </p:cNvCxnSpPr>
          <p:nvPr/>
        </p:nvCxnSpPr>
        <p:spPr>
          <a:xfrm flipH="1" rot="10800000">
            <a:off x="7878450" y="22648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1445" name="Google Shape;1445;p26"/>
          <p:cNvCxnSpPr>
            <a:stCxn id="1266" idx="6"/>
            <a:endCxn id="1269" idx="2"/>
          </p:cNvCxnSpPr>
          <p:nvPr/>
        </p:nvCxnSpPr>
        <p:spPr>
          <a:xfrm flipH="1" rot="10800000">
            <a:off x="7878450" y="25747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1446" name="Google Shape;1446;p26"/>
          <p:cNvCxnSpPr>
            <a:stCxn id="1266" idx="6"/>
            <a:endCxn id="1270" idx="2"/>
          </p:cNvCxnSpPr>
          <p:nvPr/>
        </p:nvCxnSpPr>
        <p:spPr>
          <a:xfrm flipH="1" rot="10800000">
            <a:off x="7878450" y="29215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447" name="Google Shape;1447;p26"/>
          <p:cNvCxnSpPr>
            <a:stCxn id="1266" idx="6"/>
            <a:endCxn id="1271" idx="2"/>
          </p:cNvCxnSpPr>
          <p:nvPr/>
        </p:nvCxnSpPr>
        <p:spPr>
          <a:xfrm flipH="1" rot="10800000">
            <a:off x="7878450" y="32683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448" name="Google Shape;1448;p26"/>
          <p:cNvCxnSpPr>
            <a:stCxn id="1266" idx="6"/>
            <a:endCxn id="1272" idx="2"/>
          </p:cNvCxnSpPr>
          <p:nvPr/>
        </p:nvCxnSpPr>
        <p:spPr>
          <a:xfrm flipH="1" rot="10800000">
            <a:off x="7878450" y="36829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1449" name="Google Shape;1449;p26"/>
          <p:cNvCxnSpPr>
            <a:stCxn id="1266" idx="6"/>
            <a:endCxn id="1273" idx="2"/>
          </p:cNvCxnSpPr>
          <p:nvPr/>
        </p:nvCxnSpPr>
        <p:spPr>
          <a:xfrm flipH="1" rot="10800000">
            <a:off x="7878450" y="40297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450" name="Google Shape;1450;p26"/>
          <p:cNvCxnSpPr>
            <a:stCxn id="1266" idx="6"/>
            <a:endCxn id="1274" idx="2"/>
          </p:cNvCxnSpPr>
          <p:nvPr/>
        </p:nvCxnSpPr>
        <p:spPr>
          <a:xfrm flipH="1" rot="10800000">
            <a:off x="7878450" y="43765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451" name="Google Shape;1451;p26"/>
          <p:cNvCxnSpPr>
            <a:stCxn id="1266" idx="6"/>
            <a:endCxn id="1275" idx="2"/>
          </p:cNvCxnSpPr>
          <p:nvPr/>
        </p:nvCxnSpPr>
        <p:spPr>
          <a:xfrm>
            <a:off x="7878450" y="4723350"/>
            <a:ext cx="346800" cy="0"/>
          </a:xfrm>
          <a:prstGeom prst="straightConnector1">
            <a:avLst/>
          </a:prstGeom>
          <a:noFill/>
          <a:ln cap="flat" cmpd="sng" w="9525">
            <a:solidFill>
              <a:srgbClr val="000000"/>
            </a:solidFill>
            <a:prstDash val="solid"/>
            <a:round/>
            <a:headEnd len="med" w="med" type="none"/>
            <a:tailEnd len="med" w="med" type="none"/>
          </a:ln>
        </p:spPr>
      </p:cxnSp>
      <p:sp>
        <p:nvSpPr>
          <p:cNvPr id="1452" name="Google Shape;1452;p26"/>
          <p:cNvSpPr/>
          <p:nvPr/>
        </p:nvSpPr>
        <p:spPr>
          <a:xfrm>
            <a:off x="8648400" y="17280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8648400" y="2064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8648400" y="48429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8648400" y="2400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8648400" y="26992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6"/>
          <p:cNvSpPr/>
          <p:nvPr/>
        </p:nvSpPr>
        <p:spPr>
          <a:xfrm>
            <a:off x="8648388" y="34242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6"/>
          <p:cNvSpPr/>
          <p:nvPr/>
        </p:nvSpPr>
        <p:spPr>
          <a:xfrm>
            <a:off x="8648400" y="37814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6"/>
          <p:cNvSpPr/>
          <p:nvPr/>
        </p:nvSpPr>
        <p:spPr>
          <a:xfrm>
            <a:off x="8648400" y="4149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6"/>
          <p:cNvSpPr/>
          <p:nvPr/>
        </p:nvSpPr>
        <p:spPr>
          <a:xfrm>
            <a:off x="8648400" y="44960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1" name="Google Shape;1461;p26"/>
          <p:cNvCxnSpPr>
            <a:stCxn id="1268" idx="6"/>
            <a:endCxn id="1452" idx="2"/>
          </p:cNvCxnSpPr>
          <p:nvPr/>
        </p:nvCxnSpPr>
        <p:spPr>
          <a:xfrm flipH="1" rot="10800000">
            <a:off x="8411400" y="18476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1462" name="Google Shape;1462;p26"/>
          <p:cNvCxnSpPr>
            <a:stCxn id="1268" idx="6"/>
            <a:endCxn id="1453" idx="2"/>
          </p:cNvCxnSpPr>
          <p:nvPr/>
        </p:nvCxnSpPr>
        <p:spPr>
          <a:xfrm>
            <a:off x="8411400" y="19550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1463" name="Google Shape;1463;p26"/>
          <p:cNvCxnSpPr>
            <a:stCxn id="1268" idx="6"/>
            <a:endCxn id="1455" idx="1"/>
          </p:cNvCxnSpPr>
          <p:nvPr/>
        </p:nvCxnSpPr>
        <p:spPr>
          <a:xfrm>
            <a:off x="8411400" y="19550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1464" name="Google Shape;1464;p26"/>
          <p:cNvCxnSpPr>
            <a:stCxn id="1268" idx="6"/>
            <a:endCxn id="1456" idx="1"/>
          </p:cNvCxnSpPr>
          <p:nvPr/>
        </p:nvCxnSpPr>
        <p:spPr>
          <a:xfrm>
            <a:off x="8411400" y="19550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1465" name="Google Shape;1465;p26"/>
          <p:cNvCxnSpPr>
            <a:stCxn id="1268" idx="6"/>
          </p:cNvCxnSpPr>
          <p:nvPr/>
        </p:nvCxnSpPr>
        <p:spPr>
          <a:xfrm>
            <a:off x="8411400" y="19550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1466" name="Google Shape;1466;p26"/>
          <p:cNvCxnSpPr>
            <a:stCxn id="1268" idx="6"/>
            <a:endCxn id="1457" idx="1"/>
          </p:cNvCxnSpPr>
          <p:nvPr/>
        </p:nvCxnSpPr>
        <p:spPr>
          <a:xfrm>
            <a:off x="8411400" y="19550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1467" name="Google Shape;1467;p26"/>
          <p:cNvCxnSpPr>
            <a:stCxn id="1268" idx="6"/>
            <a:endCxn id="1458" idx="1"/>
          </p:cNvCxnSpPr>
          <p:nvPr/>
        </p:nvCxnSpPr>
        <p:spPr>
          <a:xfrm>
            <a:off x="8411400" y="19550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1468" name="Google Shape;1468;p26"/>
          <p:cNvCxnSpPr>
            <a:stCxn id="1268" idx="6"/>
            <a:endCxn id="1459" idx="1"/>
          </p:cNvCxnSpPr>
          <p:nvPr/>
        </p:nvCxnSpPr>
        <p:spPr>
          <a:xfrm>
            <a:off x="8411400" y="19550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469" name="Google Shape;1469;p26"/>
          <p:cNvCxnSpPr>
            <a:stCxn id="1268" idx="6"/>
            <a:endCxn id="1460" idx="1"/>
          </p:cNvCxnSpPr>
          <p:nvPr/>
        </p:nvCxnSpPr>
        <p:spPr>
          <a:xfrm>
            <a:off x="8411400" y="19550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1470" name="Google Shape;1470;p26"/>
          <p:cNvCxnSpPr>
            <a:stCxn id="1268" idx="6"/>
            <a:endCxn id="1454" idx="3"/>
          </p:cNvCxnSpPr>
          <p:nvPr/>
        </p:nvCxnSpPr>
        <p:spPr>
          <a:xfrm>
            <a:off x="8411400" y="19550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1471" name="Google Shape;1471;p26"/>
          <p:cNvCxnSpPr>
            <a:stCxn id="1267" idx="6"/>
            <a:endCxn id="1452" idx="2"/>
          </p:cNvCxnSpPr>
          <p:nvPr/>
        </p:nvCxnSpPr>
        <p:spPr>
          <a:xfrm flipH="1" rot="10800000">
            <a:off x="8411400" y="18475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1472" name="Google Shape;1472;p26"/>
          <p:cNvCxnSpPr>
            <a:stCxn id="1267" idx="6"/>
            <a:endCxn id="1453" idx="2"/>
          </p:cNvCxnSpPr>
          <p:nvPr/>
        </p:nvCxnSpPr>
        <p:spPr>
          <a:xfrm flipH="1" rot="10800000">
            <a:off x="8411400" y="21835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1473" name="Google Shape;1473;p26"/>
          <p:cNvCxnSpPr>
            <a:stCxn id="1267" idx="6"/>
            <a:endCxn id="1455" idx="2"/>
          </p:cNvCxnSpPr>
          <p:nvPr/>
        </p:nvCxnSpPr>
        <p:spPr>
          <a:xfrm>
            <a:off x="8411400" y="22648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1474" name="Google Shape;1474;p26"/>
          <p:cNvCxnSpPr>
            <a:endCxn id="1456" idx="2"/>
          </p:cNvCxnSpPr>
          <p:nvPr/>
        </p:nvCxnSpPr>
        <p:spPr>
          <a:xfrm>
            <a:off x="8411400" y="22650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1475" name="Google Shape;1475;p26"/>
          <p:cNvCxnSpPr/>
          <p:nvPr/>
        </p:nvCxnSpPr>
        <p:spPr>
          <a:xfrm>
            <a:off x="8411400" y="22648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1476" name="Google Shape;1476;p26"/>
          <p:cNvCxnSpPr>
            <a:stCxn id="1267" idx="6"/>
            <a:endCxn id="1457" idx="1"/>
          </p:cNvCxnSpPr>
          <p:nvPr/>
        </p:nvCxnSpPr>
        <p:spPr>
          <a:xfrm>
            <a:off x="8411400" y="22648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1477" name="Google Shape;1477;p26"/>
          <p:cNvCxnSpPr>
            <a:stCxn id="1267" idx="6"/>
            <a:endCxn id="1458" idx="1"/>
          </p:cNvCxnSpPr>
          <p:nvPr/>
        </p:nvCxnSpPr>
        <p:spPr>
          <a:xfrm>
            <a:off x="8411400" y="22648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1478" name="Google Shape;1478;p26"/>
          <p:cNvCxnSpPr>
            <a:stCxn id="1268" idx="5"/>
            <a:endCxn id="1459" idx="2"/>
          </p:cNvCxnSpPr>
          <p:nvPr/>
        </p:nvCxnSpPr>
        <p:spPr>
          <a:xfrm>
            <a:off x="8384117" y="20395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479" name="Google Shape;1479;p26"/>
          <p:cNvCxnSpPr>
            <a:endCxn id="1460" idx="2"/>
          </p:cNvCxnSpPr>
          <p:nvPr/>
        </p:nvCxnSpPr>
        <p:spPr>
          <a:xfrm>
            <a:off x="8411400" y="22648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1480" name="Google Shape;1480;p26"/>
          <p:cNvCxnSpPr>
            <a:stCxn id="1267" idx="6"/>
            <a:endCxn id="1454" idx="2"/>
          </p:cNvCxnSpPr>
          <p:nvPr/>
        </p:nvCxnSpPr>
        <p:spPr>
          <a:xfrm>
            <a:off x="8411400" y="22648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1481" name="Google Shape;1481;p26"/>
          <p:cNvSpPr txBox="1"/>
          <p:nvPr/>
        </p:nvSpPr>
        <p:spPr>
          <a:xfrm>
            <a:off x="6895350" y="12988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482" name="Google Shape;1482;p26"/>
          <p:cNvSpPr txBox="1"/>
          <p:nvPr/>
        </p:nvSpPr>
        <p:spPr>
          <a:xfrm>
            <a:off x="6628225" y="47450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1483" name="Google Shape;1483;p26"/>
          <p:cNvCxnSpPr>
            <a:stCxn id="1269" idx="6"/>
            <a:endCxn id="1452" idx="1"/>
          </p:cNvCxnSpPr>
          <p:nvPr/>
        </p:nvCxnSpPr>
        <p:spPr>
          <a:xfrm flipH="1" rot="10800000">
            <a:off x="8411400" y="17629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1484" name="Google Shape;1484;p26"/>
          <p:cNvCxnSpPr>
            <a:stCxn id="1269" idx="6"/>
            <a:endCxn id="1453" idx="2"/>
          </p:cNvCxnSpPr>
          <p:nvPr/>
        </p:nvCxnSpPr>
        <p:spPr>
          <a:xfrm flipH="1" rot="10800000">
            <a:off x="8411400" y="21838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1485" name="Google Shape;1485;p26"/>
          <p:cNvCxnSpPr>
            <a:stCxn id="1269" idx="6"/>
            <a:endCxn id="1455" idx="2"/>
          </p:cNvCxnSpPr>
          <p:nvPr/>
        </p:nvCxnSpPr>
        <p:spPr>
          <a:xfrm flipH="1" rot="10800000">
            <a:off x="8411400" y="25198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1486" name="Google Shape;1486;p26"/>
          <p:cNvCxnSpPr>
            <a:stCxn id="1269" idx="6"/>
            <a:endCxn id="1456" idx="2"/>
          </p:cNvCxnSpPr>
          <p:nvPr/>
        </p:nvCxnSpPr>
        <p:spPr>
          <a:xfrm>
            <a:off x="8411400" y="25747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1487" name="Google Shape;1487;p26"/>
          <p:cNvCxnSpPr>
            <a:stCxn id="1269" idx="6"/>
          </p:cNvCxnSpPr>
          <p:nvPr/>
        </p:nvCxnSpPr>
        <p:spPr>
          <a:xfrm>
            <a:off x="8411400" y="25747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1488" name="Google Shape;1488;p26"/>
          <p:cNvCxnSpPr>
            <a:stCxn id="1270" idx="6"/>
            <a:endCxn id="1452" idx="2"/>
          </p:cNvCxnSpPr>
          <p:nvPr/>
        </p:nvCxnSpPr>
        <p:spPr>
          <a:xfrm flipH="1" rot="10800000">
            <a:off x="8411400" y="18475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1489" name="Google Shape;1489;p26"/>
          <p:cNvCxnSpPr>
            <a:stCxn id="1270" idx="6"/>
            <a:endCxn id="1453" idx="2"/>
          </p:cNvCxnSpPr>
          <p:nvPr/>
        </p:nvCxnSpPr>
        <p:spPr>
          <a:xfrm flipH="1" rot="10800000">
            <a:off x="8411400" y="21835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1490" name="Google Shape;1490;p26"/>
          <p:cNvCxnSpPr>
            <a:stCxn id="1270" idx="6"/>
            <a:endCxn id="1455" idx="2"/>
          </p:cNvCxnSpPr>
          <p:nvPr/>
        </p:nvCxnSpPr>
        <p:spPr>
          <a:xfrm flipH="1" rot="10800000">
            <a:off x="8411400" y="25198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1491" name="Google Shape;1491;p26"/>
          <p:cNvCxnSpPr>
            <a:stCxn id="1270" idx="6"/>
            <a:endCxn id="1456" idx="2"/>
          </p:cNvCxnSpPr>
          <p:nvPr/>
        </p:nvCxnSpPr>
        <p:spPr>
          <a:xfrm flipH="1" rot="10800000">
            <a:off x="8411400" y="28189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1492" name="Google Shape;1492;p26"/>
          <p:cNvCxnSpPr>
            <a:stCxn id="1270" idx="6"/>
          </p:cNvCxnSpPr>
          <p:nvPr/>
        </p:nvCxnSpPr>
        <p:spPr>
          <a:xfrm>
            <a:off x="8411400" y="29215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1493" name="Google Shape;1493;p26"/>
          <p:cNvCxnSpPr>
            <a:stCxn id="1270" idx="6"/>
            <a:endCxn id="1457" idx="2"/>
          </p:cNvCxnSpPr>
          <p:nvPr/>
        </p:nvCxnSpPr>
        <p:spPr>
          <a:xfrm>
            <a:off x="8411400" y="29215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1494" name="Google Shape;1494;p26"/>
          <p:cNvCxnSpPr>
            <a:stCxn id="1270" idx="6"/>
            <a:endCxn id="1458" idx="2"/>
          </p:cNvCxnSpPr>
          <p:nvPr/>
        </p:nvCxnSpPr>
        <p:spPr>
          <a:xfrm>
            <a:off x="8411400" y="29215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1495" name="Google Shape;1495;p26"/>
          <p:cNvCxnSpPr>
            <a:endCxn id="1459" idx="2"/>
          </p:cNvCxnSpPr>
          <p:nvPr/>
        </p:nvCxnSpPr>
        <p:spPr>
          <a:xfrm>
            <a:off x="8411400" y="29214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1496" name="Google Shape;1496;p26"/>
          <p:cNvCxnSpPr>
            <a:stCxn id="1270" idx="6"/>
            <a:endCxn id="1460" idx="2"/>
          </p:cNvCxnSpPr>
          <p:nvPr/>
        </p:nvCxnSpPr>
        <p:spPr>
          <a:xfrm>
            <a:off x="8411400" y="29215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1497" name="Google Shape;1497;p26"/>
          <p:cNvCxnSpPr>
            <a:endCxn id="1454" idx="3"/>
          </p:cNvCxnSpPr>
          <p:nvPr/>
        </p:nvCxnSpPr>
        <p:spPr>
          <a:xfrm>
            <a:off x="8411383" y="29214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1498" name="Google Shape;1498;p26"/>
          <p:cNvCxnSpPr>
            <a:stCxn id="1271" idx="6"/>
            <a:endCxn id="1452" idx="2"/>
          </p:cNvCxnSpPr>
          <p:nvPr/>
        </p:nvCxnSpPr>
        <p:spPr>
          <a:xfrm flipH="1" rot="10800000">
            <a:off x="8411400" y="18475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1499" name="Google Shape;1499;p26"/>
          <p:cNvCxnSpPr>
            <a:stCxn id="1271" idx="6"/>
            <a:endCxn id="1453" idx="3"/>
          </p:cNvCxnSpPr>
          <p:nvPr/>
        </p:nvCxnSpPr>
        <p:spPr>
          <a:xfrm flipH="1" rot="10800000">
            <a:off x="8411400" y="22681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1500" name="Google Shape;1500;p26"/>
          <p:cNvCxnSpPr>
            <a:stCxn id="1271" idx="6"/>
            <a:endCxn id="1456" idx="2"/>
          </p:cNvCxnSpPr>
          <p:nvPr/>
        </p:nvCxnSpPr>
        <p:spPr>
          <a:xfrm flipH="1" rot="10800000">
            <a:off x="8411400" y="28186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1501" name="Google Shape;1501;p26"/>
          <p:cNvCxnSpPr>
            <a:stCxn id="1271" idx="6"/>
            <a:endCxn id="1271" idx="6"/>
          </p:cNvCxnSpPr>
          <p:nvPr/>
        </p:nvCxnSpPr>
        <p:spPr>
          <a:xfrm>
            <a:off x="8411400" y="3268388"/>
            <a:ext cx="0" cy="0"/>
          </a:xfrm>
          <a:prstGeom prst="straightConnector1">
            <a:avLst/>
          </a:prstGeom>
          <a:noFill/>
          <a:ln cap="flat" cmpd="sng" w="9525">
            <a:solidFill>
              <a:srgbClr val="000000"/>
            </a:solidFill>
            <a:prstDash val="solid"/>
            <a:round/>
            <a:headEnd len="med" w="med" type="none"/>
            <a:tailEnd len="med" w="med" type="none"/>
          </a:ln>
        </p:spPr>
      </p:cxnSp>
      <p:cxnSp>
        <p:nvCxnSpPr>
          <p:cNvPr id="1502" name="Google Shape;1502;p26"/>
          <p:cNvCxnSpPr>
            <a:stCxn id="1271" idx="6"/>
          </p:cNvCxnSpPr>
          <p:nvPr/>
        </p:nvCxnSpPr>
        <p:spPr>
          <a:xfrm flipH="1" rot="10800000">
            <a:off x="8411400" y="32323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1503" name="Google Shape;1503;p26"/>
          <p:cNvCxnSpPr>
            <a:stCxn id="1271" idx="6"/>
            <a:endCxn id="1457" idx="2"/>
          </p:cNvCxnSpPr>
          <p:nvPr/>
        </p:nvCxnSpPr>
        <p:spPr>
          <a:xfrm>
            <a:off x="8411400" y="32683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1504" name="Google Shape;1504;p26"/>
          <p:cNvCxnSpPr>
            <a:stCxn id="1271" idx="6"/>
            <a:endCxn id="1458" idx="2"/>
          </p:cNvCxnSpPr>
          <p:nvPr/>
        </p:nvCxnSpPr>
        <p:spPr>
          <a:xfrm>
            <a:off x="8411400" y="32683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1505" name="Google Shape;1505;p26"/>
          <p:cNvCxnSpPr>
            <a:stCxn id="1271" idx="6"/>
            <a:endCxn id="1459" idx="2"/>
          </p:cNvCxnSpPr>
          <p:nvPr/>
        </p:nvCxnSpPr>
        <p:spPr>
          <a:xfrm>
            <a:off x="8411400" y="32683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1506" name="Google Shape;1506;p26"/>
          <p:cNvCxnSpPr>
            <a:stCxn id="1271" idx="6"/>
            <a:endCxn id="1460" idx="3"/>
          </p:cNvCxnSpPr>
          <p:nvPr/>
        </p:nvCxnSpPr>
        <p:spPr>
          <a:xfrm>
            <a:off x="8411400" y="32683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1507" name="Google Shape;1507;p26"/>
          <p:cNvCxnSpPr>
            <a:stCxn id="1271" idx="6"/>
            <a:endCxn id="1454" idx="1"/>
          </p:cNvCxnSpPr>
          <p:nvPr/>
        </p:nvCxnSpPr>
        <p:spPr>
          <a:xfrm>
            <a:off x="8411400" y="32683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1508" name="Google Shape;1508;p26"/>
          <p:cNvCxnSpPr>
            <a:stCxn id="1272" idx="6"/>
            <a:endCxn id="1452" idx="2"/>
          </p:cNvCxnSpPr>
          <p:nvPr/>
        </p:nvCxnSpPr>
        <p:spPr>
          <a:xfrm flipH="1" rot="10800000">
            <a:off x="8411400" y="18477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1509" name="Google Shape;1509;p26"/>
          <p:cNvCxnSpPr>
            <a:stCxn id="1272" idx="6"/>
            <a:endCxn id="1453" idx="2"/>
          </p:cNvCxnSpPr>
          <p:nvPr/>
        </p:nvCxnSpPr>
        <p:spPr>
          <a:xfrm flipH="1" rot="10800000">
            <a:off x="8411400" y="21837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1510" name="Google Shape;1510;p26"/>
          <p:cNvCxnSpPr>
            <a:stCxn id="1272" idx="6"/>
            <a:endCxn id="1455" idx="2"/>
          </p:cNvCxnSpPr>
          <p:nvPr/>
        </p:nvCxnSpPr>
        <p:spPr>
          <a:xfrm flipH="1" rot="10800000">
            <a:off x="8411400" y="25197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1511" name="Google Shape;1511;p26"/>
          <p:cNvCxnSpPr>
            <a:stCxn id="1272" idx="6"/>
            <a:endCxn id="1456" idx="2"/>
          </p:cNvCxnSpPr>
          <p:nvPr/>
        </p:nvCxnSpPr>
        <p:spPr>
          <a:xfrm flipH="1" rot="10800000">
            <a:off x="8411400" y="28188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1512" name="Google Shape;1512;p26"/>
          <p:cNvCxnSpPr>
            <a:stCxn id="1272" idx="6"/>
          </p:cNvCxnSpPr>
          <p:nvPr/>
        </p:nvCxnSpPr>
        <p:spPr>
          <a:xfrm flipH="1" rot="10800000">
            <a:off x="8411400" y="32637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1513" name="Google Shape;1513;p26"/>
          <p:cNvCxnSpPr>
            <a:stCxn id="1272" idx="6"/>
            <a:endCxn id="1457" idx="2"/>
          </p:cNvCxnSpPr>
          <p:nvPr/>
        </p:nvCxnSpPr>
        <p:spPr>
          <a:xfrm flipH="1" rot="10800000">
            <a:off x="8411400" y="35439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1514" name="Google Shape;1514;p26"/>
          <p:cNvCxnSpPr>
            <a:stCxn id="1272" idx="6"/>
            <a:endCxn id="1458" idx="2"/>
          </p:cNvCxnSpPr>
          <p:nvPr/>
        </p:nvCxnSpPr>
        <p:spPr>
          <a:xfrm>
            <a:off x="8411400" y="36828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1515" name="Google Shape;1515;p26"/>
          <p:cNvCxnSpPr>
            <a:stCxn id="1272" idx="6"/>
            <a:endCxn id="1459" idx="3"/>
          </p:cNvCxnSpPr>
          <p:nvPr/>
        </p:nvCxnSpPr>
        <p:spPr>
          <a:xfrm>
            <a:off x="8411400" y="36828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1516" name="Google Shape;1516;p26"/>
          <p:cNvCxnSpPr>
            <a:stCxn id="1272" idx="6"/>
            <a:endCxn id="1460" idx="2"/>
          </p:cNvCxnSpPr>
          <p:nvPr/>
        </p:nvCxnSpPr>
        <p:spPr>
          <a:xfrm>
            <a:off x="8411400" y="36828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517" name="Google Shape;1517;p26"/>
          <p:cNvCxnSpPr>
            <a:stCxn id="1272" idx="6"/>
            <a:endCxn id="1454" idx="2"/>
          </p:cNvCxnSpPr>
          <p:nvPr/>
        </p:nvCxnSpPr>
        <p:spPr>
          <a:xfrm>
            <a:off x="8411400" y="36828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1518" name="Google Shape;1518;p26"/>
          <p:cNvCxnSpPr>
            <a:stCxn id="1273" idx="6"/>
            <a:endCxn id="1452" idx="2"/>
          </p:cNvCxnSpPr>
          <p:nvPr/>
        </p:nvCxnSpPr>
        <p:spPr>
          <a:xfrm flipH="1" rot="10800000">
            <a:off x="8411400" y="18474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1519" name="Google Shape;1519;p26"/>
          <p:cNvCxnSpPr>
            <a:stCxn id="1273" idx="6"/>
            <a:endCxn id="1453" idx="2"/>
          </p:cNvCxnSpPr>
          <p:nvPr/>
        </p:nvCxnSpPr>
        <p:spPr>
          <a:xfrm flipH="1" rot="10800000">
            <a:off x="8411400" y="21837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1520" name="Google Shape;1520;p26"/>
          <p:cNvCxnSpPr>
            <a:stCxn id="1273" idx="6"/>
            <a:endCxn id="1455" idx="2"/>
          </p:cNvCxnSpPr>
          <p:nvPr/>
        </p:nvCxnSpPr>
        <p:spPr>
          <a:xfrm flipH="1" rot="10800000">
            <a:off x="8411400" y="25197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1521" name="Google Shape;1521;p26"/>
          <p:cNvCxnSpPr>
            <a:stCxn id="1273" idx="6"/>
            <a:endCxn id="1456" idx="2"/>
          </p:cNvCxnSpPr>
          <p:nvPr/>
        </p:nvCxnSpPr>
        <p:spPr>
          <a:xfrm flipH="1" rot="10800000">
            <a:off x="8411400" y="28188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1522" name="Google Shape;1522;p26"/>
          <p:cNvCxnSpPr>
            <a:stCxn id="1273" idx="6"/>
          </p:cNvCxnSpPr>
          <p:nvPr/>
        </p:nvCxnSpPr>
        <p:spPr>
          <a:xfrm flipH="1" rot="10800000">
            <a:off x="8411400" y="32115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1523" name="Google Shape;1523;p26"/>
          <p:cNvCxnSpPr>
            <a:stCxn id="1273" idx="6"/>
            <a:endCxn id="1457" idx="2"/>
          </p:cNvCxnSpPr>
          <p:nvPr/>
        </p:nvCxnSpPr>
        <p:spPr>
          <a:xfrm flipH="1" rot="10800000">
            <a:off x="8411400" y="35436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1524" name="Google Shape;1524;p26"/>
          <p:cNvCxnSpPr>
            <a:stCxn id="1273" idx="6"/>
            <a:endCxn id="1458" idx="2"/>
          </p:cNvCxnSpPr>
          <p:nvPr/>
        </p:nvCxnSpPr>
        <p:spPr>
          <a:xfrm flipH="1" rot="10800000">
            <a:off x="8411400" y="39009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1525" name="Google Shape;1525;p26"/>
          <p:cNvCxnSpPr>
            <a:stCxn id="1273" idx="6"/>
            <a:endCxn id="1459" idx="2"/>
          </p:cNvCxnSpPr>
          <p:nvPr/>
        </p:nvCxnSpPr>
        <p:spPr>
          <a:xfrm>
            <a:off x="8411400" y="40296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526" name="Google Shape;1526;p26"/>
          <p:cNvCxnSpPr>
            <a:stCxn id="1273" idx="6"/>
            <a:endCxn id="1460" idx="2"/>
          </p:cNvCxnSpPr>
          <p:nvPr/>
        </p:nvCxnSpPr>
        <p:spPr>
          <a:xfrm>
            <a:off x="8411400" y="40296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527" name="Google Shape;1527;p26"/>
          <p:cNvCxnSpPr>
            <a:stCxn id="1273" idx="6"/>
            <a:endCxn id="1454" idx="2"/>
          </p:cNvCxnSpPr>
          <p:nvPr/>
        </p:nvCxnSpPr>
        <p:spPr>
          <a:xfrm>
            <a:off x="8411400" y="40296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528" name="Google Shape;1528;p26"/>
          <p:cNvCxnSpPr>
            <a:stCxn id="1274" idx="6"/>
            <a:endCxn id="1452" idx="1"/>
          </p:cNvCxnSpPr>
          <p:nvPr/>
        </p:nvCxnSpPr>
        <p:spPr>
          <a:xfrm flipH="1" rot="10800000">
            <a:off x="8411400" y="17629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1529" name="Google Shape;1529;p26"/>
          <p:cNvCxnSpPr>
            <a:stCxn id="1274" idx="6"/>
            <a:endCxn id="1453" idx="2"/>
          </p:cNvCxnSpPr>
          <p:nvPr/>
        </p:nvCxnSpPr>
        <p:spPr>
          <a:xfrm flipH="1" rot="10800000">
            <a:off x="8411400" y="21838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1530" name="Google Shape;1530;p26"/>
          <p:cNvCxnSpPr>
            <a:stCxn id="1274" idx="6"/>
            <a:endCxn id="1455" idx="2"/>
          </p:cNvCxnSpPr>
          <p:nvPr/>
        </p:nvCxnSpPr>
        <p:spPr>
          <a:xfrm flipH="1" rot="10800000">
            <a:off x="8411400" y="25198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1531" name="Google Shape;1531;p26"/>
          <p:cNvCxnSpPr>
            <a:stCxn id="1274" idx="6"/>
            <a:endCxn id="1456" idx="2"/>
          </p:cNvCxnSpPr>
          <p:nvPr/>
        </p:nvCxnSpPr>
        <p:spPr>
          <a:xfrm flipH="1" rot="10800000">
            <a:off x="8411400" y="28189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1532" name="Google Shape;1532;p26"/>
          <p:cNvCxnSpPr>
            <a:stCxn id="1274" idx="6"/>
          </p:cNvCxnSpPr>
          <p:nvPr/>
        </p:nvCxnSpPr>
        <p:spPr>
          <a:xfrm flipH="1" rot="10800000">
            <a:off x="8411400" y="32221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1533" name="Google Shape;1533;p26"/>
          <p:cNvCxnSpPr>
            <a:stCxn id="1274" idx="6"/>
            <a:endCxn id="1457" idx="3"/>
          </p:cNvCxnSpPr>
          <p:nvPr/>
        </p:nvCxnSpPr>
        <p:spPr>
          <a:xfrm flipH="1" rot="10800000">
            <a:off x="8411400" y="36283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1534" name="Google Shape;1534;p26"/>
          <p:cNvCxnSpPr>
            <a:stCxn id="1274" idx="6"/>
            <a:endCxn id="1458" idx="2"/>
          </p:cNvCxnSpPr>
          <p:nvPr/>
        </p:nvCxnSpPr>
        <p:spPr>
          <a:xfrm flipH="1" rot="10800000">
            <a:off x="8411400" y="39010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1535" name="Google Shape;1535;p26"/>
          <p:cNvCxnSpPr>
            <a:stCxn id="1274" idx="6"/>
            <a:endCxn id="1459" idx="2"/>
          </p:cNvCxnSpPr>
          <p:nvPr/>
        </p:nvCxnSpPr>
        <p:spPr>
          <a:xfrm flipH="1" rot="10800000">
            <a:off x="8411400" y="42688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536" name="Google Shape;1536;p26"/>
          <p:cNvCxnSpPr>
            <a:stCxn id="1274" idx="6"/>
            <a:endCxn id="1460" idx="2"/>
          </p:cNvCxnSpPr>
          <p:nvPr/>
        </p:nvCxnSpPr>
        <p:spPr>
          <a:xfrm>
            <a:off x="8411400" y="43765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537" name="Google Shape;1537;p26"/>
          <p:cNvCxnSpPr>
            <a:stCxn id="1274" idx="6"/>
            <a:endCxn id="1454" idx="2"/>
          </p:cNvCxnSpPr>
          <p:nvPr/>
        </p:nvCxnSpPr>
        <p:spPr>
          <a:xfrm>
            <a:off x="8411400" y="43765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538" name="Google Shape;1538;p26"/>
          <p:cNvCxnSpPr>
            <a:stCxn id="1275" idx="6"/>
            <a:endCxn id="1452" idx="2"/>
          </p:cNvCxnSpPr>
          <p:nvPr/>
        </p:nvCxnSpPr>
        <p:spPr>
          <a:xfrm flipH="1" rot="10800000">
            <a:off x="8411400" y="18475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1539" name="Google Shape;1539;p26"/>
          <p:cNvCxnSpPr>
            <a:stCxn id="1275" idx="6"/>
            <a:endCxn id="1453" idx="2"/>
          </p:cNvCxnSpPr>
          <p:nvPr/>
        </p:nvCxnSpPr>
        <p:spPr>
          <a:xfrm flipH="1" rot="10800000">
            <a:off x="8411400" y="21835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1540" name="Google Shape;1540;p26"/>
          <p:cNvCxnSpPr>
            <a:stCxn id="1275" idx="6"/>
            <a:endCxn id="1455" idx="1"/>
          </p:cNvCxnSpPr>
          <p:nvPr/>
        </p:nvCxnSpPr>
        <p:spPr>
          <a:xfrm flipH="1" rot="10800000">
            <a:off x="8411400" y="24352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1541" name="Google Shape;1541;p26"/>
          <p:cNvCxnSpPr>
            <a:stCxn id="1275" idx="6"/>
            <a:endCxn id="1456" idx="2"/>
          </p:cNvCxnSpPr>
          <p:nvPr/>
        </p:nvCxnSpPr>
        <p:spPr>
          <a:xfrm flipH="1" rot="10800000">
            <a:off x="8411400" y="28189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1542" name="Google Shape;1542;p26"/>
          <p:cNvCxnSpPr>
            <a:stCxn id="1275" idx="6"/>
          </p:cNvCxnSpPr>
          <p:nvPr/>
        </p:nvCxnSpPr>
        <p:spPr>
          <a:xfrm flipH="1" rot="10800000">
            <a:off x="8411400" y="32428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1543" name="Google Shape;1543;p26"/>
          <p:cNvCxnSpPr>
            <a:stCxn id="1275" idx="6"/>
            <a:endCxn id="1457" idx="3"/>
          </p:cNvCxnSpPr>
          <p:nvPr/>
        </p:nvCxnSpPr>
        <p:spPr>
          <a:xfrm flipH="1" rot="10800000">
            <a:off x="8411400" y="36283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1544" name="Google Shape;1544;p26"/>
          <p:cNvCxnSpPr>
            <a:stCxn id="1459" idx="2"/>
            <a:endCxn id="1458" idx="2"/>
          </p:cNvCxnSpPr>
          <p:nvPr/>
        </p:nvCxnSpPr>
        <p:spPr>
          <a:xfrm rot="10800000">
            <a:off x="8648400" y="39009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1545" name="Google Shape;1545;p26"/>
          <p:cNvCxnSpPr>
            <a:stCxn id="1275" idx="6"/>
            <a:endCxn id="1459" idx="3"/>
          </p:cNvCxnSpPr>
          <p:nvPr/>
        </p:nvCxnSpPr>
        <p:spPr>
          <a:xfrm flipH="1" rot="10800000">
            <a:off x="8411400" y="43531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1546" name="Google Shape;1546;p26"/>
          <p:cNvCxnSpPr>
            <a:stCxn id="1275" idx="6"/>
            <a:endCxn id="1460" idx="2"/>
          </p:cNvCxnSpPr>
          <p:nvPr/>
        </p:nvCxnSpPr>
        <p:spPr>
          <a:xfrm flipH="1" rot="10800000">
            <a:off x="8411400" y="46156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547" name="Google Shape;1547;p26"/>
          <p:cNvCxnSpPr>
            <a:stCxn id="1275" idx="6"/>
            <a:endCxn id="1454" idx="2"/>
          </p:cNvCxnSpPr>
          <p:nvPr/>
        </p:nvCxnSpPr>
        <p:spPr>
          <a:xfrm>
            <a:off x="8411400" y="47233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1548" name="Google Shape;1548;p26"/>
          <p:cNvSpPr txBox="1"/>
          <p:nvPr/>
        </p:nvSpPr>
        <p:spPr>
          <a:xfrm>
            <a:off x="6895717" y="19121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49" name="Google Shape;1549;p26"/>
          <p:cNvSpPr txBox="1"/>
          <p:nvPr/>
        </p:nvSpPr>
        <p:spPr>
          <a:xfrm>
            <a:off x="6895338" y="1610663"/>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1550" name="Google Shape;1550;p26"/>
          <p:cNvSpPr txBox="1"/>
          <p:nvPr/>
        </p:nvSpPr>
        <p:spPr>
          <a:xfrm>
            <a:off x="6793131" y="217777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551" name="Google Shape;1551;p26"/>
          <p:cNvSpPr txBox="1"/>
          <p:nvPr/>
        </p:nvSpPr>
        <p:spPr>
          <a:xfrm>
            <a:off x="6628225" y="43982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1552" name="Google Shape;1552;p26"/>
          <p:cNvSpPr txBox="1"/>
          <p:nvPr/>
        </p:nvSpPr>
        <p:spPr>
          <a:xfrm>
            <a:off x="6814881" y="395532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553" name="Google Shape;1553;p26"/>
          <p:cNvSpPr txBox="1"/>
          <p:nvPr/>
        </p:nvSpPr>
        <p:spPr>
          <a:xfrm>
            <a:off x="8820150" y="16502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554" name="Google Shape;1554;p26"/>
          <p:cNvSpPr txBox="1"/>
          <p:nvPr/>
        </p:nvSpPr>
        <p:spPr>
          <a:xfrm>
            <a:off x="8844325" y="1949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555" name="Google Shape;1555;p26"/>
          <p:cNvSpPr txBox="1"/>
          <p:nvPr/>
        </p:nvSpPr>
        <p:spPr>
          <a:xfrm>
            <a:off x="8844750" y="22635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556" name="Google Shape;1556;p26"/>
          <p:cNvSpPr txBox="1"/>
          <p:nvPr/>
        </p:nvSpPr>
        <p:spPr>
          <a:xfrm>
            <a:off x="8844763" y="25774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557" name="Google Shape;1557;p26"/>
          <p:cNvSpPr txBox="1"/>
          <p:nvPr/>
        </p:nvSpPr>
        <p:spPr>
          <a:xfrm>
            <a:off x="8849713" y="2987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558" name="Google Shape;1558;p26"/>
          <p:cNvSpPr txBox="1"/>
          <p:nvPr/>
        </p:nvSpPr>
        <p:spPr>
          <a:xfrm>
            <a:off x="8834488" y="33468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559" name="Google Shape;1559;p26"/>
          <p:cNvSpPr txBox="1"/>
          <p:nvPr/>
        </p:nvSpPr>
        <p:spPr>
          <a:xfrm>
            <a:off x="8839213" y="37062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560" name="Google Shape;1560;p26"/>
          <p:cNvSpPr txBox="1"/>
          <p:nvPr/>
        </p:nvSpPr>
        <p:spPr>
          <a:xfrm>
            <a:off x="8839213" y="40656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561" name="Google Shape;1561;p26"/>
          <p:cNvSpPr txBox="1"/>
          <p:nvPr/>
        </p:nvSpPr>
        <p:spPr>
          <a:xfrm>
            <a:off x="8839213" y="44251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562" name="Google Shape;1562;p26"/>
          <p:cNvSpPr txBox="1"/>
          <p:nvPr/>
        </p:nvSpPr>
        <p:spPr>
          <a:xfrm>
            <a:off x="8758043" y="47845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563" name="Google Shape;1563;p26"/>
          <p:cNvCxnSpPr/>
          <p:nvPr/>
        </p:nvCxnSpPr>
        <p:spPr>
          <a:xfrm flipH="1" rot="10800000">
            <a:off x="2086625" y="2629150"/>
            <a:ext cx="2608200" cy="417300"/>
          </a:xfrm>
          <a:prstGeom prst="straightConnector1">
            <a:avLst/>
          </a:prstGeom>
          <a:noFill/>
          <a:ln cap="flat" cmpd="sng" w="9525">
            <a:solidFill>
              <a:srgbClr val="000000"/>
            </a:solidFill>
            <a:prstDash val="solid"/>
            <a:round/>
            <a:headEnd len="med" w="med" type="none"/>
            <a:tailEnd len="med" w="med" type="triangle"/>
          </a:ln>
        </p:spPr>
      </p:cxnSp>
      <p:sp>
        <p:nvSpPr>
          <p:cNvPr id="1564" name="Google Shape;1564;p26"/>
          <p:cNvSpPr/>
          <p:nvPr/>
        </p:nvSpPr>
        <p:spPr>
          <a:xfrm>
            <a:off x="4754400" y="2247898"/>
            <a:ext cx="564600" cy="53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6"/>
          <p:cNvSpPr/>
          <p:nvPr/>
        </p:nvSpPr>
        <p:spPr>
          <a:xfrm>
            <a:off x="4838950" y="3416398"/>
            <a:ext cx="564600" cy="532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6"/>
          <p:cNvSpPr txBox="1"/>
          <p:nvPr/>
        </p:nvSpPr>
        <p:spPr>
          <a:xfrm>
            <a:off x="4811438" y="233560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1567" name="Google Shape;1567;p26"/>
          <p:cNvSpPr/>
          <p:nvPr/>
        </p:nvSpPr>
        <p:spPr>
          <a:xfrm>
            <a:off x="1910825" y="296220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6"/>
          <p:cNvSpPr/>
          <p:nvPr/>
        </p:nvSpPr>
        <p:spPr>
          <a:xfrm>
            <a:off x="1585825" y="393615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9" name="Google Shape;1569;p26"/>
          <p:cNvCxnSpPr>
            <a:stCxn id="1568" idx="6"/>
            <a:endCxn id="1565" idx="2"/>
          </p:cNvCxnSpPr>
          <p:nvPr/>
        </p:nvCxnSpPr>
        <p:spPr>
          <a:xfrm flipH="1" rot="10800000">
            <a:off x="1761625" y="3682650"/>
            <a:ext cx="3077400" cy="335400"/>
          </a:xfrm>
          <a:prstGeom prst="straightConnector1">
            <a:avLst/>
          </a:prstGeom>
          <a:noFill/>
          <a:ln cap="flat" cmpd="sng" w="9525">
            <a:solidFill>
              <a:srgbClr val="000000"/>
            </a:solidFill>
            <a:prstDash val="solid"/>
            <a:round/>
            <a:headEnd len="med" w="med" type="none"/>
            <a:tailEnd len="med" w="med" type="triangle"/>
          </a:ln>
        </p:spPr>
      </p:cxnSp>
      <p:sp>
        <p:nvSpPr>
          <p:cNvPr id="1570" name="Google Shape;1570;p26"/>
          <p:cNvSpPr txBox="1"/>
          <p:nvPr/>
        </p:nvSpPr>
        <p:spPr>
          <a:xfrm>
            <a:off x="5007875" y="3620275"/>
            <a:ext cx="2370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6"/>
          <p:cNvSpPr txBox="1"/>
          <p:nvPr/>
        </p:nvSpPr>
        <p:spPr>
          <a:xfrm>
            <a:off x="4876100" y="348695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.95</a:t>
            </a:r>
            <a:endParaRPr/>
          </a:p>
        </p:txBody>
      </p:sp>
      <p:cxnSp>
        <p:nvCxnSpPr>
          <p:cNvPr id="1572" name="Google Shape;1572;p26"/>
          <p:cNvCxnSpPr/>
          <p:nvPr/>
        </p:nvCxnSpPr>
        <p:spPr>
          <a:xfrm>
            <a:off x="5341725" y="2629125"/>
            <a:ext cx="1523100" cy="125100"/>
          </a:xfrm>
          <a:prstGeom prst="straightConnector1">
            <a:avLst/>
          </a:prstGeom>
          <a:noFill/>
          <a:ln cap="flat" cmpd="sng" w="9525">
            <a:solidFill>
              <a:srgbClr val="000000"/>
            </a:solidFill>
            <a:prstDash val="solid"/>
            <a:round/>
            <a:headEnd len="med" w="med" type="none"/>
            <a:tailEnd len="med" w="med" type="triangle"/>
          </a:ln>
        </p:spPr>
      </p:cxnSp>
      <p:cxnSp>
        <p:nvCxnSpPr>
          <p:cNvPr id="1573" name="Google Shape;1573;p26"/>
          <p:cNvCxnSpPr>
            <a:stCxn id="1571" idx="3"/>
            <a:endCxn id="1254" idx="2"/>
          </p:cNvCxnSpPr>
          <p:nvPr/>
        </p:nvCxnSpPr>
        <p:spPr>
          <a:xfrm>
            <a:off x="5491700" y="3584750"/>
            <a:ext cx="1590900" cy="222300"/>
          </a:xfrm>
          <a:prstGeom prst="straightConnector1">
            <a:avLst/>
          </a:prstGeom>
          <a:noFill/>
          <a:ln cap="flat" cmpd="sng" w="9525">
            <a:solidFill>
              <a:srgbClr val="000000"/>
            </a:solidFill>
            <a:prstDash val="solid"/>
            <a:round/>
            <a:headEnd len="med" w="med" type="none"/>
            <a:tailEnd len="med" w="med" type="triangle"/>
          </a:ln>
        </p:spPr>
      </p:cxnSp>
      <p:sp>
        <p:nvSpPr>
          <p:cNvPr id="1574" name="Google Shape;1574;p26"/>
          <p:cNvSpPr txBox="1"/>
          <p:nvPr/>
        </p:nvSpPr>
        <p:spPr>
          <a:xfrm>
            <a:off x="2827350" y="4131500"/>
            <a:ext cx="3629400" cy="7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“activations” at the </a:t>
            </a:r>
            <a:r>
              <a:rPr b="1" lang="en"/>
              <a:t>output</a:t>
            </a:r>
            <a:r>
              <a:rPr lang="en"/>
              <a:t> 10 neurons represent how much the neural network believes it is that corresponding digit.  1 for absolutely sure.  0.0 for the opposite.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578" name="Shape 1578"/>
        <p:cNvGrpSpPr/>
        <p:nvPr/>
      </p:nvGrpSpPr>
      <p:grpSpPr>
        <a:xfrm>
          <a:off x="0" y="0"/>
          <a:ext cx="0" cy="0"/>
          <a:chOff x="0" y="0"/>
          <a:chExt cx="0" cy="0"/>
        </a:xfrm>
      </p:grpSpPr>
      <p:sp>
        <p:nvSpPr>
          <p:cNvPr id="1579" name="Google Shape;1579;p27"/>
          <p:cNvSpPr/>
          <p:nvPr/>
        </p:nvSpPr>
        <p:spPr>
          <a:xfrm>
            <a:off x="490375" y="386025"/>
            <a:ext cx="1575300" cy="1523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7"/>
          <p:cNvSpPr txBox="1"/>
          <p:nvPr/>
        </p:nvSpPr>
        <p:spPr>
          <a:xfrm>
            <a:off x="2691100" y="161050"/>
            <a:ext cx="6009300" cy="27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As you can see there are two “hidden layers” between the input layer and the output layer.  The amount of “hidden layers” is chosen by the programmer as are the number of neurons in each layer.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a:t>An important idea is that the activations of the</a:t>
            </a:r>
            <a:endParaRPr/>
          </a:p>
          <a:p>
            <a:pPr indent="0" lvl="0" marL="0" rtl="0" algn="l">
              <a:spcBef>
                <a:spcPts val="0"/>
              </a:spcBef>
              <a:spcAft>
                <a:spcPts val="0"/>
              </a:spcAft>
              <a:buNone/>
            </a:pPr>
            <a:r>
              <a:rPr lang="en"/>
              <a:t>previous layer’s neurons directly affect the </a:t>
            </a:r>
            <a:endParaRPr/>
          </a:p>
          <a:p>
            <a:pPr indent="0" lvl="0" marL="0" rtl="0" algn="l">
              <a:spcBef>
                <a:spcPts val="0"/>
              </a:spcBef>
              <a:spcAft>
                <a:spcPts val="0"/>
              </a:spcAft>
              <a:buNone/>
            </a:pPr>
            <a:r>
              <a:rPr lang="en"/>
              <a:t>activations of the subsequent layer’s neurons.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581" name="Google Shape;1581;p27"/>
          <p:cNvSpPr txBox="1"/>
          <p:nvPr/>
        </p:nvSpPr>
        <p:spPr>
          <a:xfrm>
            <a:off x="970225" y="912825"/>
            <a:ext cx="615600" cy="46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t>.48</a:t>
            </a:r>
            <a:endParaRPr sz="1900"/>
          </a:p>
        </p:txBody>
      </p:sp>
      <p:pic>
        <p:nvPicPr>
          <p:cNvPr id="1582" name="Google Shape;1582;p27"/>
          <p:cNvPicPr preferRelativeResize="0"/>
          <p:nvPr/>
        </p:nvPicPr>
        <p:blipFill>
          <a:blip r:embed="rId3">
            <a:alphaModFix/>
          </a:blip>
          <a:stretch>
            <a:fillRect/>
          </a:stretch>
        </p:blipFill>
        <p:spPr>
          <a:xfrm>
            <a:off x="419900" y="2785749"/>
            <a:ext cx="1909225" cy="1909225"/>
          </a:xfrm>
          <a:prstGeom prst="rect">
            <a:avLst/>
          </a:prstGeom>
          <a:noFill/>
          <a:ln>
            <a:noFill/>
          </a:ln>
        </p:spPr>
      </p:pic>
      <p:sp>
        <p:nvSpPr>
          <p:cNvPr id="1583" name="Google Shape;1583;p27"/>
          <p:cNvSpPr/>
          <p:nvPr/>
        </p:nvSpPr>
        <p:spPr>
          <a:xfrm>
            <a:off x="2489350" y="2785750"/>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7"/>
          <p:cNvSpPr/>
          <p:nvPr/>
        </p:nvSpPr>
        <p:spPr>
          <a:xfrm rot="-5400000">
            <a:off x="1233063" y="1566588"/>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7"/>
          <p:cNvSpPr txBox="1"/>
          <p:nvPr/>
        </p:nvSpPr>
        <p:spPr>
          <a:xfrm>
            <a:off x="662113" y="20282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586" name="Google Shape;1586;p27"/>
          <p:cNvSpPr txBox="1"/>
          <p:nvPr/>
        </p:nvSpPr>
        <p:spPr>
          <a:xfrm>
            <a:off x="2243838" y="3411763"/>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587" name="Google Shape;1587;p27"/>
          <p:cNvSpPr/>
          <p:nvPr/>
        </p:nvSpPr>
        <p:spPr>
          <a:xfrm>
            <a:off x="7082550" y="14311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7"/>
          <p:cNvSpPr/>
          <p:nvPr/>
        </p:nvSpPr>
        <p:spPr>
          <a:xfrm>
            <a:off x="7082550" y="4842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7"/>
          <p:cNvSpPr/>
          <p:nvPr/>
        </p:nvSpPr>
        <p:spPr>
          <a:xfrm>
            <a:off x="7082550" y="17274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7"/>
          <p:cNvSpPr/>
          <p:nvPr/>
        </p:nvSpPr>
        <p:spPr>
          <a:xfrm>
            <a:off x="7082550" y="202376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7"/>
          <p:cNvSpPr/>
          <p:nvPr/>
        </p:nvSpPr>
        <p:spPr>
          <a:xfrm>
            <a:off x="7082550" y="23200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7082550" y="26164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7082550" y="29635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7082550" y="33255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7082550" y="36876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7082550" y="407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7082550" y="44960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8648400" y="31066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769215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769215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769215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769215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769215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769215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769215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769215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769215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8225100" y="2145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8225100" y="1835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8225100" y="24551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8225100" y="28019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8225100" y="31488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8225100" y="3563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8225100" y="3910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8225100" y="4256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8225100" y="4603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7" name="Google Shape;1617;p27"/>
          <p:cNvCxnSpPr/>
          <p:nvPr/>
        </p:nvCxnSpPr>
        <p:spPr>
          <a:xfrm>
            <a:off x="7268850" y="15958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1618" name="Google Shape;1618;p27"/>
          <p:cNvCxnSpPr/>
          <p:nvPr/>
        </p:nvCxnSpPr>
        <p:spPr>
          <a:xfrm>
            <a:off x="7246350" y="15592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1619" name="Google Shape;1619;p27"/>
          <p:cNvCxnSpPr/>
          <p:nvPr/>
        </p:nvCxnSpPr>
        <p:spPr>
          <a:xfrm>
            <a:off x="7271775" y="16287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1620" name="Google Shape;1620;p27"/>
          <p:cNvCxnSpPr/>
          <p:nvPr/>
        </p:nvCxnSpPr>
        <p:spPr>
          <a:xfrm>
            <a:off x="7260900" y="16287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1621" name="Google Shape;1621;p27"/>
          <p:cNvCxnSpPr/>
          <p:nvPr/>
        </p:nvCxnSpPr>
        <p:spPr>
          <a:xfrm>
            <a:off x="7271775" y="16396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1622" name="Google Shape;1622;p27"/>
          <p:cNvCxnSpPr>
            <a:endCxn id="1604" idx="2"/>
          </p:cNvCxnSpPr>
          <p:nvPr/>
        </p:nvCxnSpPr>
        <p:spPr>
          <a:xfrm>
            <a:off x="7260750" y="16395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1623" name="Google Shape;1623;p27"/>
          <p:cNvCxnSpPr>
            <a:endCxn id="1605" idx="2"/>
          </p:cNvCxnSpPr>
          <p:nvPr/>
        </p:nvCxnSpPr>
        <p:spPr>
          <a:xfrm>
            <a:off x="7260750" y="16287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1624" name="Google Shape;1624;p27"/>
          <p:cNvCxnSpPr>
            <a:endCxn id="1606" idx="1"/>
          </p:cNvCxnSpPr>
          <p:nvPr/>
        </p:nvCxnSpPr>
        <p:spPr>
          <a:xfrm>
            <a:off x="7261033" y="16288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1625" name="Google Shape;1625;p27"/>
          <p:cNvCxnSpPr>
            <a:endCxn id="1607" idx="2"/>
          </p:cNvCxnSpPr>
          <p:nvPr/>
        </p:nvCxnSpPr>
        <p:spPr>
          <a:xfrm>
            <a:off x="7260750" y="16396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1626" name="Google Shape;1626;p27"/>
          <p:cNvCxnSpPr/>
          <p:nvPr/>
        </p:nvCxnSpPr>
        <p:spPr>
          <a:xfrm>
            <a:off x="7282650" y="18788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1627" name="Google Shape;1627;p27"/>
          <p:cNvCxnSpPr/>
          <p:nvPr/>
        </p:nvCxnSpPr>
        <p:spPr>
          <a:xfrm>
            <a:off x="7282650" y="19223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1628" name="Google Shape;1628;p27"/>
          <p:cNvCxnSpPr/>
          <p:nvPr/>
        </p:nvCxnSpPr>
        <p:spPr>
          <a:xfrm>
            <a:off x="7271775" y="19005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1629" name="Google Shape;1629;p27"/>
          <p:cNvCxnSpPr/>
          <p:nvPr/>
        </p:nvCxnSpPr>
        <p:spPr>
          <a:xfrm>
            <a:off x="7304400" y="19331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1630" name="Google Shape;1630;p27"/>
          <p:cNvCxnSpPr/>
          <p:nvPr/>
        </p:nvCxnSpPr>
        <p:spPr>
          <a:xfrm>
            <a:off x="7293525" y="19114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1631" name="Google Shape;1631;p27"/>
          <p:cNvCxnSpPr>
            <a:endCxn id="1604" idx="1"/>
          </p:cNvCxnSpPr>
          <p:nvPr/>
        </p:nvCxnSpPr>
        <p:spPr>
          <a:xfrm>
            <a:off x="7293433" y="19113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1632" name="Google Shape;1632;p27"/>
          <p:cNvCxnSpPr>
            <a:endCxn id="1605" idx="2"/>
          </p:cNvCxnSpPr>
          <p:nvPr/>
        </p:nvCxnSpPr>
        <p:spPr>
          <a:xfrm>
            <a:off x="7315350" y="19332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1633" name="Google Shape;1633;p27"/>
          <p:cNvCxnSpPr>
            <a:endCxn id="1606" idx="1"/>
          </p:cNvCxnSpPr>
          <p:nvPr/>
        </p:nvCxnSpPr>
        <p:spPr>
          <a:xfrm>
            <a:off x="7315333" y="19114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1634" name="Google Shape;1634;p27"/>
          <p:cNvCxnSpPr>
            <a:endCxn id="1607" idx="1"/>
          </p:cNvCxnSpPr>
          <p:nvPr/>
        </p:nvCxnSpPr>
        <p:spPr>
          <a:xfrm>
            <a:off x="7282633" y="19004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1635" name="Google Shape;1635;p27"/>
          <p:cNvCxnSpPr/>
          <p:nvPr/>
        </p:nvCxnSpPr>
        <p:spPr>
          <a:xfrm flipH="1" rot="10800000">
            <a:off x="7271775" y="19222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1636" name="Google Shape;1636;p27"/>
          <p:cNvCxnSpPr/>
          <p:nvPr/>
        </p:nvCxnSpPr>
        <p:spPr>
          <a:xfrm>
            <a:off x="7260900" y="21832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1637" name="Google Shape;1637;p27"/>
          <p:cNvCxnSpPr/>
          <p:nvPr/>
        </p:nvCxnSpPr>
        <p:spPr>
          <a:xfrm>
            <a:off x="7282650" y="22050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1638" name="Google Shape;1638;p27"/>
          <p:cNvCxnSpPr/>
          <p:nvPr/>
        </p:nvCxnSpPr>
        <p:spPr>
          <a:xfrm>
            <a:off x="7271775" y="22158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1639" name="Google Shape;1639;p27"/>
          <p:cNvCxnSpPr/>
          <p:nvPr/>
        </p:nvCxnSpPr>
        <p:spPr>
          <a:xfrm>
            <a:off x="7282650" y="22158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1640" name="Google Shape;1640;p27"/>
          <p:cNvCxnSpPr>
            <a:endCxn id="1604" idx="2"/>
          </p:cNvCxnSpPr>
          <p:nvPr/>
        </p:nvCxnSpPr>
        <p:spPr>
          <a:xfrm>
            <a:off x="7293450" y="22266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1641" name="Google Shape;1641;p27"/>
          <p:cNvCxnSpPr>
            <a:endCxn id="1605" idx="2"/>
          </p:cNvCxnSpPr>
          <p:nvPr/>
        </p:nvCxnSpPr>
        <p:spPr>
          <a:xfrm>
            <a:off x="7271850" y="21942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1642" name="Google Shape;1642;p27"/>
          <p:cNvCxnSpPr>
            <a:endCxn id="1606" idx="1"/>
          </p:cNvCxnSpPr>
          <p:nvPr/>
        </p:nvCxnSpPr>
        <p:spPr>
          <a:xfrm>
            <a:off x="7282633" y="22267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1643" name="Google Shape;1643;p27"/>
          <p:cNvCxnSpPr>
            <a:endCxn id="1607" idx="2"/>
          </p:cNvCxnSpPr>
          <p:nvPr/>
        </p:nvCxnSpPr>
        <p:spPr>
          <a:xfrm>
            <a:off x="7282650" y="22267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1644" name="Google Shape;1644;p27"/>
          <p:cNvCxnSpPr/>
          <p:nvPr/>
        </p:nvCxnSpPr>
        <p:spPr>
          <a:xfrm flipH="1" rot="10800000">
            <a:off x="7315275" y="19550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1645" name="Google Shape;1645;p27"/>
          <p:cNvCxnSpPr/>
          <p:nvPr/>
        </p:nvCxnSpPr>
        <p:spPr>
          <a:xfrm flipH="1" rot="10800000">
            <a:off x="7293525" y="22377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1646" name="Google Shape;1646;p27"/>
          <p:cNvCxnSpPr>
            <a:endCxn id="1604" idx="2"/>
          </p:cNvCxnSpPr>
          <p:nvPr/>
        </p:nvCxnSpPr>
        <p:spPr>
          <a:xfrm>
            <a:off x="7282650" y="24876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1647" name="Google Shape;1647;p27"/>
          <p:cNvCxnSpPr>
            <a:endCxn id="1607" idx="2"/>
          </p:cNvCxnSpPr>
          <p:nvPr/>
        </p:nvCxnSpPr>
        <p:spPr>
          <a:xfrm>
            <a:off x="7304250" y="25201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1648" name="Google Shape;1648;p27"/>
          <p:cNvCxnSpPr/>
          <p:nvPr/>
        </p:nvCxnSpPr>
        <p:spPr>
          <a:xfrm flipH="1" rot="10800000">
            <a:off x="7282650" y="20093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1649" name="Google Shape;1649;p27"/>
          <p:cNvCxnSpPr/>
          <p:nvPr/>
        </p:nvCxnSpPr>
        <p:spPr>
          <a:xfrm flipH="1" rot="10800000">
            <a:off x="7293525" y="23138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1650" name="Google Shape;1650;p27"/>
          <p:cNvCxnSpPr/>
          <p:nvPr/>
        </p:nvCxnSpPr>
        <p:spPr>
          <a:xfrm flipH="1" rot="10800000">
            <a:off x="7282650" y="25856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1651" name="Google Shape;1651;p27"/>
          <p:cNvCxnSpPr/>
          <p:nvPr/>
        </p:nvCxnSpPr>
        <p:spPr>
          <a:xfrm>
            <a:off x="7282650" y="27703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1652" name="Google Shape;1652;p27"/>
          <p:cNvCxnSpPr/>
          <p:nvPr/>
        </p:nvCxnSpPr>
        <p:spPr>
          <a:xfrm>
            <a:off x="7271775" y="27595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1653" name="Google Shape;1653;p27"/>
          <p:cNvCxnSpPr>
            <a:endCxn id="1604" idx="2"/>
          </p:cNvCxnSpPr>
          <p:nvPr/>
        </p:nvCxnSpPr>
        <p:spPr>
          <a:xfrm>
            <a:off x="7260750" y="28029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1654" name="Google Shape;1654;p27"/>
          <p:cNvCxnSpPr>
            <a:endCxn id="1605" idx="1"/>
          </p:cNvCxnSpPr>
          <p:nvPr/>
        </p:nvCxnSpPr>
        <p:spPr>
          <a:xfrm>
            <a:off x="7261033" y="28030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1655" name="Google Shape;1655;p27"/>
          <p:cNvCxnSpPr>
            <a:endCxn id="1606" idx="2"/>
          </p:cNvCxnSpPr>
          <p:nvPr/>
        </p:nvCxnSpPr>
        <p:spPr>
          <a:xfrm>
            <a:off x="7293450" y="28138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1656" name="Google Shape;1656;p27"/>
          <p:cNvCxnSpPr>
            <a:endCxn id="1607" idx="2"/>
          </p:cNvCxnSpPr>
          <p:nvPr/>
        </p:nvCxnSpPr>
        <p:spPr>
          <a:xfrm>
            <a:off x="7260750" y="27703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1657" name="Google Shape;1657;p27"/>
          <p:cNvCxnSpPr/>
          <p:nvPr/>
        </p:nvCxnSpPr>
        <p:spPr>
          <a:xfrm flipH="1" rot="10800000">
            <a:off x="7271775" y="19984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1658" name="Google Shape;1658;p27"/>
          <p:cNvCxnSpPr/>
          <p:nvPr/>
        </p:nvCxnSpPr>
        <p:spPr>
          <a:xfrm flipH="1" rot="10800000">
            <a:off x="7271775" y="23029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1659" name="Google Shape;1659;p27"/>
          <p:cNvCxnSpPr/>
          <p:nvPr/>
        </p:nvCxnSpPr>
        <p:spPr>
          <a:xfrm flipH="1" rot="10800000">
            <a:off x="7282650" y="26072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1660" name="Google Shape;1660;p27"/>
          <p:cNvCxnSpPr/>
          <p:nvPr/>
        </p:nvCxnSpPr>
        <p:spPr>
          <a:xfrm flipH="1" rot="10800000">
            <a:off x="7250050" y="29225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1661" name="Google Shape;1661;p27"/>
          <p:cNvCxnSpPr/>
          <p:nvPr/>
        </p:nvCxnSpPr>
        <p:spPr>
          <a:xfrm>
            <a:off x="7293525" y="31291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1662" name="Google Shape;1662;p27"/>
          <p:cNvCxnSpPr>
            <a:endCxn id="1604" idx="2"/>
          </p:cNvCxnSpPr>
          <p:nvPr/>
        </p:nvCxnSpPr>
        <p:spPr>
          <a:xfrm>
            <a:off x="7260750" y="31617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1663" name="Google Shape;1663;p27"/>
          <p:cNvCxnSpPr>
            <a:endCxn id="1605" idx="2"/>
          </p:cNvCxnSpPr>
          <p:nvPr/>
        </p:nvCxnSpPr>
        <p:spPr>
          <a:xfrm>
            <a:off x="7282650" y="31617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1664" name="Google Shape;1664;p27"/>
          <p:cNvCxnSpPr>
            <a:endCxn id="1606" idx="2"/>
          </p:cNvCxnSpPr>
          <p:nvPr/>
        </p:nvCxnSpPr>
        <p:spPr>
          <a:xfrm>
            <a:off x="7271850" y="31510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1665" name="Google Shape;1665;p27"/>
          <p:cNvCxnSpPr>
            <a:endCxn id="1607" idx="2"/>
          </p:cNvCxnSpPr>
          <p:nvPr/>
        </p:nvCxnSpPr>
        <p:spPr>
          <a:xfrm>
            <a:off x="7249950" y="31291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1666" name="Google Shape;1666;p27"/>
          <p:cNvCxnSpPr>
            <a:stCxn id="1594" idx="6"/>
          </p:cNvCxnSpPr>
          <p:nvPr/>
        </p:nvCxnSpPr>
        <p:spPr>
          <a:xfrm flipH="1" rot="10800000">
            <a:off x="7268850" y="19550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1667" name="Google Shape;1667;p27"/>
          <p:cNvCxnSpPr>
            <a:stCxn id="1594" idx="6"/>
          </p:cNvCxnSpPr>
          <p:nvPr/>
        </p:nvCxnSpPr>
        <p:spPr>
          <a:xfrm flipH="1" rot="10800000">
            <a:off x="7268850" y="23027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1668" name="Google Shape;1668;p27"/>
          <p:cNvCxnSpPr>
            <a:stCxn id="1594" idx="6"/>
          </p:cNvCxnSpPr>
          <p:nvPr/>
        </p:nvCxnSpPr>
        <p:spPr>
          <a:xfrm flipH="1" rot="10800000">
            <a:off x="7268850" y="26072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1669" name="Google Shape;1669;p27"/>
          <p:cNvCxnSpPr/>
          <p:nvPr/>
        </p:nvCxnSpPr>
        <p:spPr>
          <a:xfrm flipH="1" rot="10800000">
            <a:off x="7268850" y="29444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1670" name="Google Shape;1670;p27"/>
          <p:cNvCxnSpPr>
            <a:stCxn id="1594" idx="6"/>
          </p:cNvCxnSpPr>
          <p:nvPr/>
        </p:nvCxnSpPr>
        <p:spPr>
          <a:xfrm flipH="1" rot="10800000">
            <a:off x="7268850" y="32813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1671" name="Google Shape;1671;p27"/>
          <p:cNvCxnSpPr>
            <a:stCxn id="1594" idx="6"/>
            <a:endCxn id="1604" idx="2"/>
          </p:cNvCxnSpPr>
          <p:nvPr/>
        </p:nvCxnSpPr>
        <p:spPr>
          <a:xfrm>
            <a:off x="7268850" y="34451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1672" name="Google Shape;1672;p27"/>
          <p:cNvCxnSpPr>
            <a:stCxn id="1594" idx="6"/>
            <a:endCxn id="1605" idx="2"/>
          </p:cNvCxnSpPr>
          <p:nvPr/>
        </p:nvCxnSpPr>
        <p:spPr>
          <a:xfrm>
            <a:off x="7268850" y="34451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1673" name="Google Shape;1673;p27"/>
          <p:cNvCxnSpPr>
            <a:endCxn id="1606" idx="2"/>
          </p:cNvCxnSpPr>
          <p:nvPr/>
        </p:nvCxnSpPr>
        <p:spPr>
          <a:xfrm>
            <a:off x="7241550" y="35296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1674" name="Google Shape;1674;p27"/>
          <p:cNvCxnSpPr>
            <a:endCxn id="1607" idx="2"/>
          </p:cNvCxnSpPr>
          <p:nvPr/>
        </p:nvCxnSpPr>
        <p:spPr>
          <a:xfrm>
            <a:off x="7241550" y="35296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1675" name="Google Shape;1675;p27"/>
          <p:cNvCxnSpPr>
            <a:stCxn id="1595" idx="6"/>
          </p:cNvCxnSpPr>
          <p:nvPr/>
        </p:nvCxnSpPr>
        <p:spPr>
          <a:xfrm flipH="1" rot="10800000">
            <a:off x="7268850" y="19657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1676" name="Google Shape;1676;p27"/>
          <p:cNvCxnSpPr>
            <a:stCxn id="1595" idx="6"/>
          </p:cNvCxnSpPr>
          <p:nvPr/>
        </p:nvCxnSpPr>
        <p:spPr>
          <a:xfrm flipH="1" rot="10800000">
            <a:off x="7268850" y="22810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1677" name="Google Shape;1677;p27"/>
          <p:cNvCxnSpPr>
            <a:stCxn id="1595" idx="6"/>
          </p:cNvCxnSpPr>
          <p:nvPr/>
        </p:nvCxnSpPr>
        <p:spPr>
          <a:xfrm flipH="1" rot="10800000">
            <a:off x="7268850" y="26182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1678" name="Google Shape;1678;p27"/>
          <p:cNvCxnSpPr>
            <a:stCxn id="1595" idx="6"/>
          </p:cNvCxnSpPr>
          <p:nvPr/>
        </p:nvCxnSpPr>
        <p:spPr>
          <a:xfrm flipH="1" rot="10800000">
            <a:off x="7268850" y="29551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1679" name="Google Shape;1679;p27"/>
          <p:cNvCxnSpPr>
            <a:stCxn id="1595" idx="6"/>
            <a:endCxn id="1603" idx="3"/>
          </p:cNvCxnSpPr>
          <p:nvPr/>
        </p:nvCxnSpPr>
        <p:spPr>
          <a:xfrm flipH="1" rot="10800000">
            <a:off x="7268850" y="33529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1680" name="Google Shape;1680;p27"/>
          <p:cNvCxnSpPr>
            <a:stCxn id="1595" idx="6"/>
            <a:endCxn id="1604" idx="2"/>
          </p:cNvCxnSpPr>
          <p:nvPr/>
        </p:nvCxnSpPr>
        <p:spPr>
          <a:xfrm flipH="1" rot="10800000">
            <a:off x="7268850" y="36829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1681" name="Google Shape;1681;p27"/>
          <p:cNvCxnSpPr>
            <a:stCxn id="1595" idx="6"/>
            <a:endCxn id="1605" idx="2"/>
          </p:cNvCxnSpPr>
          <p:nvPr/>
        </p:nvCxnSpPr>
        <p:spPr>
          <a:xfrm>
            <a:off x="7268850" y="38071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1682" name="Google Shape;1682;p27"/>
          <p:cNvCxnSpPr>
            <a:stCxn id="1595" idx="6"/>
            <a:endCxn id="1606" idx="2"/>
          </p:cNvCxnSpPr>
          <p:nvPr/>
        </p:nvCxnSpPr>
        <p:spPr>
          <a:xfrm>
            <a:off x="7268850" y="38071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1683" name="Google Shape;1683;p27"/>
          <p:cNvCxnSpPr>
            <a:stCxn id="1595" idx="6"/>
            <a:endCxn id="1607" idx="2"/>
          </p:cNvCxnSpPr>
          <p:nvPr/>
        </p:nvCxnSpPr>
        <p:spPr>
          <a:xfrm>
            <a:off x="7268850" y="38071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1684" name="Google Shape;1684;p27"/>
          <p:cNvCxnSpPr>
            <a:stCxn id="1596" idx="6"/>
          </p:cNvCxnSpPr>
          <p:nvPr/>
        </p:nvCxnSpPr>
        <p:spPr>
          <a:xfrm flipH="1" rot="10800000">
            <a:off x="7268850" y="19656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1685" name="Google Shape;1685;p27"/>
          <p:cNvCxnSpPr>
            <a:stCxn id="1596" idx="6"/>
          </p:cNvCxnSpPr>
          <p:nvPr/>
        </p:nvCxnSpPr>
        <p:spPr>
          <a:xfrm flipH="1" rot="10800000">
            <a:off x="7268850" y="22485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1686" name="Google Shape;1686;p27"/>
          <p:cNvCxnSpPr>
            <a:stCxn id="1596" idx="6"/>
          </p:cNvCxnSpPr>
          <p:nvPr/>
        </p:nvCxnSpPr>
        <p:spPr>
          <a:xfrm flipH="1" rot="10800000">
            <a:off x="7268850" y="25746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1687" name="Google Shape;1687;p27"/>
          <p:cNvCxnSpPr>
            <a:stCxn id="1596" idx="6"/>
          </p:cNvCxnSpPr>
          <p:nvPr/>
        </p:nvCxnSpPr>
        <p:spPr>
          <a:xfrm flipH="1" rot="10800000">
            <a:off x="7268850" y="29334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1688" name="Google Shape;1688;p27"/>
          <p:cNvCxnSpPr>
            <a:stCxn id="1596" idx="6"/>
          </p:cNvCxnSpPr>
          <p:nvPr/>
        </p:nvCxnSpPr>
        <p:spPr>
          <a:xfrm flipH="1" rot="10800000">
            <a:off x="7268850" y="32595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1689" name="Google Shape;1689;p27"/>
          <p:cNvCxnSpPr>
            <a:stCxn id="1596" idx="6"/>
            <a:endCxn id="1604" idx="2"/>
          </p:cNvCxnSpPr>
          <p:nvPr/>
        </p:nvCxnSpPr>
        <p:spPr>
          <a:xfrm flipH="1" rot="10800000">
            <a:off x="7268850" y="36828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1690" name="Google Shape;1690;p27"/>
          <p:cNvCxnSpPr>
            <a:stCxn id="1596" idx="6"/>
            <a:endCxn id="1605" idx="2"/>
          </p:cNvCxnSpPr>
          <p:nvPr/>
        </p:nvCxnSpPr>
        <p:spPr>
          <a:xfrm flipH="1" rot="10800000">
            <a:off x="7268850" y="40296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1691" name="Google Shape;1691;p27"/>
          <p:cNvCxnSpPr>
            <a:stCxn id="1596" idx="6"/>
            <a:endCxn id="1606" idx="2"/>
          </p:cNvCxnSpPr>
          <p:nvPr/>
        </p:nvCxnSpPr>
        <p:spPr>
          <a:xfrm>
            <a:off x="7268850" y="41922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1692" name="Google Shape;1692;p27"/>
          <p:cNvCxnSpPr>
            <a:stCxn id="1596" idx="6"/>
            <a:endCxn id="1607" idx="1"/>
          </p:cNvCxnSpPr>
          <p:nvPr/>
        </p:nvCxnSpPr>
        <p:spPr>
          <a:xfrm>
            <a:off x="7268850" y="41922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1693" name="Google Shape;1693;p27"/>
          <p:cNvCxnSpPr>
            <a:stCxn id="1597" idx="6"/>
          </p:cNvCxnSpPr>
          <p:nvPr/>
        </p:nvCxnSpPr>
        <p:spPr>
          <a:xfrm flipH="1" rot="10800000">
            <a:off x="7268850" y="19222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1694" name="Google Shape;1694;p27"/>
          <p:cNvCxnSpPr>
            <a:stCxn id="1597" idx="6"/>
          </p:cNvCxnSpPr>
          <p:nvPr/>
        </p:nvCxnSpPr>
        <p:spPr>
          <a:xfrm flipH="1" rot="10800000">
            <a:off x="7268850" y="22810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1695" name="Google Shape;1695;p27"/>
          <p:cNvCxnSpPr>
            <a:stCxn id="1597" idx="6"/>
          </p:cNvCxnSpPr>
          <p:nvPr/>
        </p:nvCxnSpPr>
        <p:spPr>
          <a:xfrm flipH="1" rot="10800000">
            <a:off x="7268850" y="26074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1696" name="Google Shape;1696;p27"/>
          <p:cNvCxnSpPr>
            <a:stCxn id="1597" idx="6"/>
          </p:cNvCxnSpPr>
          <p:nvPr/>
        </p:nvCxnSpPr>
        <p:spPr>
          <a:xfrm flipH="1" rot="10800000">
            <a:off x="7268850" y="29443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1697" name="Google Shape;1697;p27"/>
          <p:cNvCxnSpPr>
            <a:stCxn id="1597" idx="6"/>
          </p:cNvCxnSpPr>
          <p:nvPr/>
        </p:nvCxnSpPr>
        <p:spPr>
          <a:xfrm flipH="1" rot="10800000">
            <a:off x="7268850" y="32923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1698" name="Google Shape;1698;p27"/>
          <p:cNvCxnSpPr>
            <a:stCxn id="1597" idx="6"/>
            <a:endCxn id="1604" idx="2"/>
          </p:cNvCxnSpPr>
          <p:nvPr/>
        </p:nvCxnSpPr>
        <p:spPr>
          <a:xfrm flipH="1" rot="10800000">
            <a:off x="7268850" y="36829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699" name="Google Shape;1699;p27"/>
          <p:cNvCxnSpPr>
            <a:stCxn id="1597" idx="6"/>
            <a:endCxn id="1605" idx="2"/>
          </p:cNvCxnSpPr>
          <p:nvPr/>
        </p:nvCxnSpPr>
        <p:spPr>
          <a:xfrm flipH="1" rot="10800000">
            <a:off x="7268850" y="40297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700" name="Google Shape;1700;p27"/>
          <p:cNvCxnSpPr>
            <a:stCxn id="1597" idx="6"/>
            <a:endCxn id="1606" idx="2"/>
          </p:cNvCxnSpPr>
          <p:nvPr/>
        </p:nvCxnSpPr>
        <p:spPr>
          <a:xfrm flipH="1" rot="10800000">
            <a:off x="7268850" y="43765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701" name="Google Shape;1701;p27"/>
          <p:cNvCxnSpPr>
            <a:stCxn id="1597" idx="6"/>
            <a:endCxn id="1607" idx="2"/>
          </p:cNvCxnSpPr>
          <p:nvPr/>
        </p:nvCxnSpPr>
        <p:spPr>
          <a:xfrm>
            <a:off x="7268850" y="46156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1702" name="Google Shape;1702;p27"/>
          <p:cNvCxnSpPr>
            <a:stCxn id="1588" idx="6"/>
          </p:cNvCxnSpPr>
          <p:nvPr/>
        </p:nvCxnSpPr>
        <p:spPr>
          <a:xfrm flipH="1" rot="10800000">
            <a:off x="7268850" y="19549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1703" name="Google Shape;1703;p27"/>
          <p:cNvCxnSpPr>
            <a:stCxn id="1588" idx="6"/>
          </p:cNvCxnSpPr>
          <p:nvPr/>
        </p:nvCxnSpPr>
        <p:spPr>
          <a:xfrm flipH="1" rot="10800000">
            <a:off x="7268850" y="22702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1704" name="Google Shape;1704;p27"/>
          <p:cNvCxnSpPr>
            <a:stCxn id="1588" idx="6"/>
          </p:cNvCxnSpPr>
          <p:nvPr/>
        </p:nvCxnSpPr>
        <p:spPr>
          <a:xfrm flipH="1" rot="10800000">
            <a:off x="7268850" y="25747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1705" name="Google Shape;1705;p27"/>
          <p:cNvCxnSpPr/>
          <p:nvPr/>
        </p:nvCxnSpPr>
        <p:spPr>
          <a:xfrm flipH="1" rot="10800000">
            <a:off x="7268850" y="29443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1706" name="Google Shape;1706;p27"/>
          <p:cNvCxnSpPr/>
          <p:nvPr/>
        </p:nvCxnSpPr>
        <p:spPr>
          <a:xfrm flipH="1" rot="10800000">
            <a:off x="7268850" y="32812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1707" name="Google Shape;1707;p27"/>
          <p:cNvCxnSpPr>
            <a:stCxn id="1588" idx="6"/>
            <a:endCxn id="1604" idx="2"/>
          </p:cNvCxnSpPr>
          <p:nvPr/>
        </p:nvCxnSpPr>
        <p:spPr>
          <a:xfrm flipH="1" rot="10800000">
            <a:off x="7268850" y="36829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1708" name="Google Shape;1708;p27"/>
          <p:cNvCxnSpPr>
            <a:stCxn id="1588" idx="6"/>
            <a:endCxn id="1605" idx="2"/>
          </p:cNvCxnSpPr>
          <p:nvPr/>
        </p:nvCxnSpPr>
        <p:spPr>
          <a:xfrm flipH="1" rot="10800000">
            <a:off x="7268850" y="40297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1709" name="Google Shape;1709;p27"/>
          <p:cNvCxnSpPr>
            <a:stCxn id="1588" idx="6"/>
            <a:endCxn id="1606" idx="2"/>
          </p:cNvCxnSpPr>
          <p:nvPr/>
        </p:nvCxnSpPr>
        <p:spPr>
          <a:xfrm flipH="1" rot="10800000">
            <a:off x="7268850" y="43765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1710" name="Google Shape;1710;p27"/>
          <p:cNvCxnSpPr>
            <a:stCxn id="1588" idx="6"/>
            <a:endCxn id="1607" idx="2"/>
          </p:cNvCxnSpPr>
          <p:nvPr/>
        </p:nvCxnSpPr>
        <p:spPr>
          <a:xfrm flipH="1" rot="10800000">
            <a:off x="7268850" y="47233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1711" name="Google Shape;1711;p27"/>
          <p:cNvCxnSpPr>
            <a:endCxn id="1609" idx="2"/>
          </p:cNvCxnSpPr>
          <p:nvPr/>
        </p:nvCxnSpPr>
        <p:spPr>
          <a:xfrm>
            <a:off x="7880700" y="19550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1712" name="Google Shape;1712;p27"/>
          <p:cNvCxnSpPr>
            <a:endCxn id="1608" idx="2"/>
          </p:cNvCxnSpPr>
          <p:nvPr/>
        </p:nvCxnSpPr>
        <p:spPr>
          <a:xfrm>
            <a:off x="7891500" y="19657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1713" name="Google Shape;1713;p27"/>
          <p:cNvCxnSpPr>
            <a:endCxn id="1610" idx="2"/>
          </p:cNvCxnSpPr>
          <p:nvPr/>
        </p:nvCxnSpPr>
        <p:spPr>
          <a:xfrm>
            <a:off x="7902300" y="19768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1714" name="Google Shape;1714;p27"/>
          <p:cNvCxnSpPr>
            <a:endCxn id="1611" idx="1"/>
          </p:cNvCxnSpPr>
          <p:nvPr/>
        </p:nvCxnSpPr>
        <p:spPr>
          <a:xfrm>
            <a:off x="7880683" y="19874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1715" name="Google Shape;1715;p27"/>
          <p:cNvCxnSpPr>
            <a:endCxn id="1612" idx="1"/>
          </p:cNvCxnSpPr>
          <p:nvPr/>
        </p:nvCxnSpPr>
        <p:spPr>
          <a:xfrm>
            <a:off x="7869883" y="19985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1716" name="Google Shape;1716;p27"/>
          <p:cNvCxnSpPr>
            <a:endCxn id="1613" idx="1"/>
          </p:cNvCxnSpPr>
          <p:nvPr/>
        </p:nvCxnSpPr>
        <p:spPr>
          <a:xfrm>
            <a:off x="7880683" y="20091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1717" name="Google Shape;1717;p27"/>
          <p:cNvCxnSpPr>
            <a:endCxn id="1614" idx="1"/>
          </p:cNvCxnSpPr>
          <p:nvPr/>
        </p:nvCxnSpPr>
        <p:spPr>
          <a:xfrm>
            <a:off x="7869883" y="19984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1718" name="Google Shape;1718;p27"/>
          <p:cNvCxnSpPr>
            <a:endCxn id="1615" idx="2"/>
          </p:cNvCxnSpPr>
          <p:nvPr/>
        </p:nvCxnSpPr>
        <p:spPr>
          <a:xfrm>
            <a:off x="7869900" y="20311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1719" name="Google Shape;1719;p27"/>
          <p:cNvCxnSpPr>
            <a:endCxn id="1616" idx="1"/>
          </p:cNvCxnSpPr>
          <p:nvPr/>
        </p:nvCxnSpPr>
        <p:spPr>
          <a:xfrm>
            <a:off x="7880683" y="20201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1720" name="Google Shape;1720;p27"/>
          <p:cNvCxnSpPr>
            <a:endCxn id="1609" idx="2"/>
          </p:cNvCxnSpPr>
          <p:nvPr/>
        </p:nvCxnSpPr>
        <p:spPr>
          <a:xfrm flipH="1" rot="10800000">
            <a:off x="7869900" y="19550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1721" name="Google Shape;1721;p27"/>
          <p:cNvCxnSpPr>
            <a:endCxn id="1608" idx="2"/>
          </p:cNvCxnSpPr>
          <p:nvPr/>
        </p:nvCxnSpPr>
        <p:spPr>
          <a:xfrm flipH="1" rot="10800000">
            <a:off x="7826400" y="22648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1722" name="Google Shape;1722;p27"/>
          <p:cNvCxnSpPr>
            <a:endCxn id="1610" idx="2"/>
          </p:cNvCxnSpPr>
          <p:nvPr/>
        </p:nvCxnSpPr>
        <p:spPr>
          <a:xfrm>
            <a:off x="7902300" y="22921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1723" name="Google Shape;1723;p27"/>
          <p:cNvCxnSpPr>
            <a:endCxn id="1611" idx="1"/>
          </p:cNvCxnSpPr>
          <p:nvPr/>
        </p:nvCxnSpPr>
        <p:spPr>
          <a:xfrm>
            <a:off x="7880683" y="22811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1724" name="Google Shape;1724;p27"/>
          <p:cNvCxnSpPr>
            <a:endCxn id="1612" idx="1"/>
          </p:cNvCxnSpPr>
          <p:nvPr/>
        </p:nvCxnSpPr>
        <p:spPr>
          <a:xfrm>
            <a:off x="7891483" y="22919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1725" name="Google Shape;1725;p27"/>
          <p:cNvCxnSpPr>
            <a:endCxn id="1613" idx="1"/>
          </p:cNvCxnSpPr>
          <p:nvPr/>
        </p:nvCxnSpPr>
        <p:spPr>
          <a:xfrm>
            <a:off x="7902283" y="22920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1726" name="Google Shape;1726;p27"/>
          <p:cNvCxnSpPr>
            <a:endCxn id="1614" idx="1"/>
          </p:cNvCxnSpPr>
          <p:nvPr/>
        </p:nvCxnSpPr>
        <p:spPr>
          <a:xfrm>
            <a:off x="7913383" y="22702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1727" name="Google Shape;1727;p27"/>
          <p:cNvCxnSpPr>
            <a:endCxn id="1614" idx="1"/>
          </p:cNvCxnSpPr>
          <p:nvPr/>
        </p:nvCxnSpPr>
        <p:spPr>
          <a:xfrm>
            <a:off x="7913383" y="22810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1728" name="Google Shape;1728;p27"/>
          <p:cNvCxnSpPr>
            <a:endCxn id="1615" idx="1"/>
          </p:cNvCxnSpPr>
          <p:nvPr/>
        </p:nvCxnSpPr>
        <p:spPr>
          <a:xfrm>
            <a:off x="7902283" y="23029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1729" name="Google Shape;1729;p27"/>
          <p:cNvCxnSpPr>
            <a:endCxn id="1616" idx="1"/>
          </p:cNvCxnSpPr>
          <p:nvPr/>
        </p:nvCxnSpPr>
        <p:spPr>
          <a:xfrm>
            <a:off x="7880683" y="22919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1730" name="Google Shape;1730;p27"/>
          <p:cNvCxnSpPr>
            <a:endCxn id="1609" idx="2"/>
          </p:cNvCxnSpPr>
          <p:nvPr/>
        </p:nvCxnSpPr>
        <p:spPr>
          <a:xfrm flipH="1" rot="10800000">
            <a:off x="7858800" y="19550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1731" name="Google Shape;1731;p27"/>
          <p:cNvCxnSpPr>
            <a:endCxn id="1608" idx="2"/>
          </p:cNvCxnSpPr>
          <p:nvPr/>
        </p:nvCxnSpPr>
        <p:spPr>
          <a:xfrm flipH="1" rot="10800000">
            <a:off x="7869900" y="22648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1732" name="Google Shape;1732;p27"/>
          <p:cNvCxnSpPr>
            <a:endCxn id="1610" idx="2"/>
          </p:cNvCxnSpPr>
          <p:nvPr/>
        </p:nvCxnSpPr>
        <p:spPr>
          <a:xfrm>
            <a:off x="7848000" y="25639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1733" name="Google Shape;1733;p27"/>
          <p:cNvCxnSpPr>
            <a:endCxn id="1611" idx="2"/>
          </p:cNvCxnSpPr>
          <p:nvPr/>
        </p:nvCxnSpPr>
        <p:spPr>
          <a:xfrm>
            <a:off x="7880700" y="25963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1734" name="Google Shape;1734;p27"/>
          <p:cNvCxnSpPr>
            <a:endCxn id="1612" idx="2"/>
          </p:cNvCxnSpPr>
          <p:nvPr/>
        </p:nvCxnSpPr>
        <p:spPr>
          <a:xfrm>
            <a:off x="7902300" y="26506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1735" name="Google Shape;1735;p27"/>
          <p:cNvCxnSpPr>
            <a:endCxn id="1613" idx="3"/>
          </p:cNvCxnSpPr>
          <p:nvPr/>
        </p:nvCxnSpPr>
        <p:spPr>
          <a:xfrm>
            <a:off x="7858783" y="26507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1736" name="Google Shape;1736;p27"/>
          <p:cNvCxnSpPr>
            <a:endCxn id="1614" idx="2"/>
          </p:cNvCxnSpPr>
          <p:nvPr/>
        </p:nvCxnSpPr>
        <p:spPr>
          <a:xfrm>
            <a:off x="7858800" y="26724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1737" name="Google Shape;1737;p27"/>
          <p:cNvCxnSpPr>
            <a:endCxn id="1615" idx="1"/>
          </p:cNvCxnSpPr>
          <p:nvPr/>
        </p:nvCxnSpPr>
        <p:spPr>
          <a:xfrm>
            <a:off x="7869883" y="26506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1738" name="Google Shape;1738;p27"/>
          <p:cNvCxnSpPr>
            <a:endCxn id="1616" idx="1"/>
          </p:cNvCxnSpPr>
          <p:nvPr/>
        </p:nvCxnSpPr>
        <p:spPr>
          <a:xfrm>
            <a:off x="7858783" y="26399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1739" name="Google Shape;1739;p27"/>
          <p:cNvCxnSpPr>
            <a:endCxn id="1609" idx="2"/>
          </p:cNvCxnSpPr>
          <p:nvPr/>
        </p:nvCxnSpPr>
        <p:spPr>
          <a:xfrm flipH="1" rot="10800000">
            <a:off x="7880700" y="19550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1740" name="Google Shape;1740;p27"/>
          <p:cNvCxnSpPr>
            <a:endCxn id="1608" idx="2"/>
          </p:cNvCxnSpPr>
          <p:nvPr/>
        </p:nvCxnSpPr>
        <p:spPr>
          <a:xfrm flipH="1" rot="10800000">
            <a:off x="7858800" y="22648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1741" name="Google Shape;1741;p27"/>
          <p:cNvCxnSpPr>
            <a:endCxn id="1610" idx="2"/>
          </p:cNvCxnSpPr>
          <p:nvPr/>
        </p:nvCxnSpPr>
        <p:spPr>
          <a:xfrm flipH="1" rot="10800000">
            <a:off x="7902300" y="25747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1742" name="Google Shape;1742;p27"/>
          <p:cNvCxnSpPr>
            <a:endCxn id="1611" idx="2"/>
          </p:cNvCxnSpPr>
          <p:nvPr/>
        </p:nvCxnSpPr>
        <p:spPr>
          <a:xfrm flipH="1" rot="10800000">
            <a:off x="7891500" y="29215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1743" name="Google Shape;1743;p27"/>
          <p:cNvCxnSpPr>
            <a:endCxn id="1612" idx="2"/>
          </p:cNvCxnSpPr>
          <p:nvPr/>
        </p:nvCxnSpPr>
        <p:spPr>
          <a:xfrm>
            <a:off x="7858800" y="29335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1744" name="Google Shape;1744;p27"/>
          <p:cNvCxnSpPr>
            <a:endCxn id="1613" idx="2"/>
          </p:cNvCxnSpPr>
          <p:nvPr/>
        </p:nvCxnSpPr>
        <p:spPr>
          <a:xfrm>
            <a:off x="7891500" y="29553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1745" name="Google Shape;1745;p27"/>
          <p:cNvCxnSpPr>
            <a:endCxn id="1614" idx="2"/>
          </p:cNvCxnSpPr>
          <p:nvPr/>
        </p:nvCxnSpPr>
        <p:spPr>
          <a:xfrm>
            <a:off x="7858800" y="29442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1746" name="Google Shape;1746;p27"/>
          <p:cNvCxnSpPr>
            <a:endCxn id="1615" idx="2"/>
          </p:cNvCxnSpPr>
          <p:nvPr/>
        </p:nvCxnSpPr>
        <p:spPr>
          <a:xfrm>
            <a:off x="7858800" y="29662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1747" name="Google Shape;1747;p27"/>
          <p:cNvCxnSpPr>
            <a:endCxn id="1616" idx="2"/>
          </p:cNvCxnSpPr>
          <p:nvPr/>
        </p:nvCxnSpPr>
        <p:spPr>
          <a:xfrm>
            <a:off x="7848000" y="29662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1748" name="Google Shape;1748;p27"/>
          <p:cNvCxnSpPr>
            <a:endCxn id="1609" idx="2"/>
          </p:cNvCxnSpPr>
          <p:nvPr/>
        </p:nvCxnSpPr>
        <p:spPr>
          <a:xfrm flipH="1" rot="10800000">
            <a:off x="7858800" y="19550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1749" name="Google Shape;1749;p27"/>
          <p:cNvCxnSpPr>
            <a:endCxn id="1608" idx="2"/>
          </p:cNvCxnSpPr>
          <p:nvPr/>
        </p:nvCxnSpPr>
        <p:spPr>
          <a:xfrm flipH="1" rot="10800000">
            <a:off x="7880700" y="22648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1750" name="Google Shape;1750;p27"/>
          <p:cNvCxnSpPr>
            <a:stCxn id="1603" idx="6"/>
            <a:endCxn id="1610" idx="2"/>
          </p:cNvCxnSpPr>
          <p:nvPr/>
        </p:nvCxnSpPr>
        <p:spPr>
          <a:xfrm flipH="1" rot="10800000">
            <a:off x="7878450" y="25747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51" name="Google Shape;1751;p27"/>
          <p:cNvCxnSpPr>
            <a:endCxn id="1611" idx="2"/>
          </p:cNvCxnSpPr>
          <p:nvPr/>
        </p:nvCxnSpPr>
        <p:spPr>
          <a:xfrm flipH="1" rot="10800000">
            <a:off x="7869900" y="29215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1752" name="Google Shape;1752;p27"/>
          <p:cNvCxnSpPr>
            <a:endCxn id="1612" idx="2"/>
          </p:cNvCxnSpPr>
          <p:nvPr/>
        </p:nvCxnSpPr>
        <p:spPr>
          <a:xfrm flipH="1" rot="10800000">
            <a:off x="7891500" y="32683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1753" name="Google Shape;1753;p27"/>
          <p:cNvCxnSpPr>
            <a:endCxn id="1613" idx="2"/>
          </p:cNvCxnSpPr>
          <p:nvPr/>
        </p:nvCxnSpPr>
        <p:spPr>
          <a:xfrm>
            <a:off x="7891500" y="32922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1754" name="Google Shape;1754;p27"/>
          <p:cNvCxnSpPr>
            <a:endCxn id="1614" idx="2"/>
          </p:cNvCxnSpPr>
          <p:nvPr/>
        </p:nvCxnSpPr>
        <p:spPr>
          <a:xfrm>
            <a:off x="7869900" y="32814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1755" name="Google Shape;1755;p27"/>
          <p:cNvCxnSpPr>
            <a:endCxn id="1615" idx="2"/>
          </p:cNvCxnSpPr>
          <p:nvPr/>
        </p:nvCxnSpPr>
        <p:spPr>
          <a:xfrm>
            <a:off x="7869900" y="33139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1756" name="Google Shape;1756;p27"/>
          <p:cNvCxnSpPr>
            <a:endCxn id="1616" idx="1"/>
          </p:cNvCxnSpPr>
          <p:nvPr/>
        </p:nvCxnSpPr>
        <p:spPr>
          <a:xfrm>
            <a:off x="7858783" y="33140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1757" name="Google Shape;1757;p27"/>
          <p:cNvCxnSpPr>
            <a:stCxn id="1604" idx="6"/>
            <a:endCxn id="1609" idx="2"/>
          </p:cNvCxnSpPr>
          <p:nvPr/>
        </p:nvCxnSpPr>
        <p:spPr>
          <a:xfrm flipH="1" rot="10800000">
            <a:off x="7878450" y="19551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1758" name="Google Shape;1758;p27"/>
          <p:cNvCxnSpPr>
            <a:stCxn id="1604" idx="6"/>
            <a:endCxn id="1608" idx="2"/>
          </p:cNvCxnSpPr>
          <p:nvPr/>
        </p:nvCxnSpPr>
        <p:spPr>
          <a:xfrm flipH="1" rot="10800000">
            <a:off x="7878450" y="22650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1759" name="Google Shape;1759;p27"/>
          <p:cNvCxnSpPr>
            <a:stCxn id="1604" idx="6"/>
            <a:endCxn id="1610" idx="2"/>
          </p:cNvCxnSpPr>
          <p:nvPr/>
        </p:nvCxnSpPr>
        <p:spPr>
          <a:xfrm flipH="1" rot="10800000">
            <a:off x="7878450" y="2574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760" name="Google Shape;1760;p27"/>
          <p:cNvCxnSpPr>
            <a:stCxn id="1604" idx="6"/>
            <a:endCxn id="1611" idx="2"/>
          </p:cNvCxnSpPr>
          <p:nvPr/>
        </p:nvCxnSpPr>
        <p:spPr>
          <a:xfrm flipH="1" rot="10800000">
            <a:off x="7878450" y="29214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761" name="Google Shape;1761;p27"/>
          <p:cNvCxnSpPr>
            <a:stCxn id="1604" idx="6"/>
            <a:endCxn id="1612" idx="2"/>
          </p:cNvCxnSpPr>
          <p:nvPr/>
        </p:nvCxnSpPr>
        <p:spPr>
          <a:xfrm flipH="1" rot="10800000">
            <a:off x="7878450" y="32685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1762" name="Google Shape;1762;p27"/>
          <p:cNvCxnSpPr>
            <a:stCxn id="1604" idx="6"/>
            <a:endCxn id="1613" idx="2"/>
          </p:cNvCxnSpPr>
          <p:nvPr/>
        </p:nvCxnSpPr>
        <p:spPr>
          <a:xfrm>
            <a:off x="7878450" y="3682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763" name="Google Shape;1763;p27"/>
          <p:cNvCxnSpPr>
            <a:stCxn id="1604" idx="6"/>
            <a:endCxn id="1614" idx="2"/>
          </p:cNvCxnSpPr>
          <p:nvPr/>
        </p:nvCxnSpPr>
        <p:spPr>
          <a:xfrm>
            <a:off x="7878450" y="3682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64" name="Google Shape;1764;p27"/>
          <p:cNvCxnSpPr>
            <a:stCxn id="1604" idx="6"/>
            <a:endCxn id="1615" idx="2"/>
          </p:cNvCxnSpPr>
          <p:nvPr/>
        </p:nvCxnSpPr>
        <p:spPr>
          <a:xfrm>
            <a:off x="7878450" y="36828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65" name="Google Shape;1765;p27"/>
          <p:cNvCxnSpPr>
            <a:stCxn id="1604" idx="6"/>
            <a:endCxn id="1616" idx="2"/>
          </p:cNvCxnSpPr>
          <p:nvPr/>
        </p:nvCxnSpPr>
        <p:spPr>
          <a:xfrm>
            <a:off x="7878450" y="36828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1766" name="Google Shape;1766;p27"/>
          <p:cNvCxnSpPr>
            <a:stCxn id="1605" idx="6"/>
            <a:endCxn id="1609" idx="2"/>
          </p:cNvCxnSpPr>
          <p:nvPr/>
        </p:nvCxnSpPr>
        <p:spPr>
          <a:xfrm flipH="1" rot="10800000">
            <a:off x="7878450" y="19551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1767" name="Google Shape;1767;p27"/>
          <p:cNvCxnSpPr>
            <a:stCxn id="1605" idx="6"/>
            <a:endCxn id="1608" idx="2"/>
          </p:cNvCxnSpPr>
          <p:nvPr/>
        </p:nvCxnSpPr>
        <p:spPr>
          <a:xfrm flipH="1" rot="10800000">
            <a:off x="7878450" y="22647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1768" name="Google Shape;1768;p27"/>
          <p:cNvCxnSpPr>
            <a:stCxn id="1605" idx="6"/>
            <a:endCxn id="1610" idx="2"/>
          </p:cNvCxnSpPr>
          <p:nvPr/>
        </p:nvCxnSpPr>
        <p:spPr>
          <a:xfrm flipH="1" rot="10800000">
            <a:off x="7878450" y="2574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769" name="Google Shape;1769;p27"/>
          <p:cNvCxnSpPr>
            <a:stCxn id="1605" idx="6"/>
            <a:endCxn id="1611" idx="2"/>
          </p:cNvCxnSpPr>
          <p:nvPr/>
        </p:nvCxnSpPr>
        <p:spPr>
          <a:xfrm flipH="1" rot="10800000">
            <a:off x="7878450" y="29214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770" name="Google Shape;1770;p27"/>
          <p:cNvCxnSpPr>
            <a:stCxn id="1605" idx="6"/>
            <a:endCxn id="1612" idx="2"/>
          </p:cNvCxnSpPr>
          <p:nvPr/>
        </p:nvCxnSpPr>
        <p:spPr>
          <a:xfrm flipH="1" rot="10800000">
            <a:off x="7878450" y="32682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1771" name="Google Shape;1771;p27"/>
          <p:cNvCxnSpPr>
            <a:stCxn id="1605" idx="6"/>
            <a:endCxn id="1613" idx="2"/>
          </p:cNvCxnSpPr>
          <p:nvPr/>
        </p:nvCxnSpPr>
        <p:spPr>
          <a:xfrm flipH="1" rot="10800000">
            <a:off x="7878450" y="3682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72" name="Google Shape;1772;p27"/>
          <p:cNvCxnSpPr>
            <a:stCxn id="1605" idx="6"/>
            <a:endCxn id="1614" idx="2"/>
          </p:cNvCxnSpPr>
          <p:nvPr/>
        </p:nvCxnSpPr>
        <p:spPr>
          <a:xfrm>
            <a:off x="7878450" y="40296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773" name="Google Shape;1773;p27"/>
          <p:cNvCxnSpPr>
            <a:stCxn id="1605" idx="6"/>
            <a:endCxn id="1615" idx="3"/>
          </p:cNvCxnSpPr>
          <p:nvPr/>
        </p:nvCxnSpPr>
        <p:spPr>
          <a:xfrm>
            <a:off x="7878450" y="40296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1774" name="Google Shape;1774;p27"/>
          <p:cNvCxnSpPr>
            <a:stCxn id="1605" idx="6"/>
            <a:endCxn id="1616" idx="1"/>
          </p:cNvCxnSpPr>
          <p:nvPr/>
        </p:nvCxnSpPr>
        <p:spPr>
          <a:xfrm>
            <a:off x="7878450" y="40296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1775" name="Google Shape;1775;p27"/>
          <p:cNvCxnSpPr>
            <a:stCxn id="1606" idx="6"/>
            <a:endCxn id="1609" idx="2"/>
          </p:cNvCxnSpPr>
          <p:nvPr/>
        </p:nvCxnSpPr>
        <p:spPr>
          <a:xfrm flipH="1" rot="10800000">
            <a:off x="7878450" y="19552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1776" name="Google Shape;1776;p27"/>
          <p:cNvCxnSpPr>
            <a:stCxn id="1606" idx="6"/>
            <a:endCxn id="1608" idx="2"/>
          </p:cNvCxnSpPr>
          <p:nvPr/>
        </p:nvCxnSpPr>
        <p:spPr>
          <a:xfrm flipH="1" rot="10800000">
            <a:off x="7878450" y="22648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1777" name="Google Shape;1777;p27"/>
          <p:cNvCxnSpPr>
            <a:stCxn id="1606" idx="6"/>
            <a:endCxn id="1610" idx="2"/>
          </p:cNvCxnSpPr>
          <p:nvPr/>
        </p:nvCxnSpPr>
        <p:spPr>
          <a:xfrm flipH="1" rot="10800000">
            <a:off x="7878450" y="25747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778" name="Google Shape;1778;p27"/>
          <p:cNvCxnSpPr>
            <a:stCxn id="1606" idx="6"/>
            <a:endCxn id="1611" idx="2"/>
          </p:cNvCxnSpPr>
          <p:nvPr/>
        </p:nvCxnSpPr>
        <p:spPr>
          <a:xfrm flipH="1" rot="10800000">
            <a:off x="7878450" y="29215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779" name="Google Shape;1779;p27"/>
          <p:cNvCxnSpPr>
            <a:stCxn id="1606" idx="6"/>
            <a:endCxn id="1612" idx="2"/>
          </p:cNvCxnSpPr>
          <p:nvPr/>
        </p:nvCxnSpPr>
        <p:spPr>
          <a:xfrm flipH="1" rot="10800000">
            <a:off x="7878450" y="32683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1780" name="Google Shape;1780;p27"/>
          <p:cNvCxnSpPr>
            <a:stCxn id="1606" idx="6"/>
            <a:endCxn id="1613" idx="2"/>
          </p:cNvCxnSpPr>
          <p:nvPr/>
        </p:nvCxnSpPr>
        <p:spPr>
          <a:xfrm flipH="1" rot="10800000">
            <a:off x="7878450" y="36829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81" name="Google Shape;1781;p27"/>
          <p:cNvCxnSpPr>
            <a:stCxn id="1606" idx="6"/>
            <a:endCxn id="1614" idx="2"/>
          </p:cNvCxnSpPr>
          <p:nvPr/>
        </p:nvCxnSpPr>
        <p:spPr>
          <a:xfrm flipH="1" rot="10800000">
            <a:off x="7878450" y="40297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82" name="Google Shape;1782;p27"/>
          <p:cNvCxnSpPr>
            <a:stCxn id="1606" idx="6"/>
            <a:endCxn id="1615" idx="2"/>
          </p:cNvCxnSpPr>
          <p:nvPr/>
        </p:nvCxnSpPr>
        <p:spPr>
          <a:xfrm>
            <a:off x="7878450" y="43765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1783" name="Google Shape;1783;p27"/>
          <p:cNvCxnSpPr>
            <a:stCxn id="1606" idx="6"/>
            <a:endCxn id="1616" idx="2"/>
          </p:cNvCxnSpPr>
          <p:nvPr/>
        </p:nvCxnSpPr>
        <p:spPr>
          <a:xfrm>
            <a:off x="7878450" y="43765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84" name="Google Shape;1784;p27"/>
          <p:cNvCxnSpPr>
            <a:stCxn id="1607" idx="6"/>
            <a:endCxn id="1609" idx="2"/>
          </p:cNvCxnSpPr>
          <p:nvPr/>
        </p:nvCxnSpPr>
        <p:spPr>
          <a:xfrm flipH="1" rot="10800000">
            <a:off x="7878450" y="19549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1785" name="Google Shape;1785;p27"/>
          <p:cNvCxnSpPr>
            <a:stCxn id="1607" idx="6"/>
            <a:endCxn id="1608" idx="2"/>
          </p:cNvCxnSpPr>
          <p:nvPr/>
        </p:nvCxnSpPr>
        <p:spPr>
          <a:xfrm flipH="1" rot="10800000">
            <a:off x="7878450" y="22648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1786" name="Google Shape;1786;p27"/>
          <p:cNvCxnSpPr>
            <a:stCxn id="1607" idx="6"/>
            <a:endCxn id="1610" idx="2"/>
          </p:cNvCxnSpPr>
          <p:nvPr/>
        </p:nvCxnSpPr>
        <p:spPr>
          <a:xfrm flipH="1" rot="10800000">
            <a:off x="7878450" y="25747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1787" name="Google Shape;1787;p27"/>
          <p:cNvCxnSpPr>
            <a:stCxn id="1607" idx="6"/>
            <a:endCxn id="1611" idx="2"/>
          </p:cNvCxnSpPr>
          <p:nvPr/>
        </p:nvCxnSpPr>
        <p:spPr>
          <a:xfrm flipH="1" rot="10800000">
            <a:off x="7878450" y="29215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1788" name="Google Shape;1788;p27"/>
          <p:cNvCxnSpPr>
            <a:stCxn id="1607" idx="6"/>
            <a:endCxn id="1612" idx="2"/>
          </p:cNvCxnSpPr>
          <p:nvPr/>
        </p:nvCxnSpPr>
        <p:spPr>
          <a:xfrm flipH="1" rot="10800000">
            <a:off x="7878450" y="32683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1789" name="Google Shape;1789;p27"/>
          <p:cNvCxnSpPr>
            <a:stCxn id="1607" idx="6"/>
            <a:endCxn id="1613" idx="2"/>
          </p:cNvCxnSpPr>
          <p:nvPr/>
        </p:nvCxnSpPr>
        <p:spPr>
          <a:xfrm flipH="1" rot="10800000">
            <a:off x="7878450" y="36829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1790" name="Google Shape;1790;p27"/>
          <p:cNvCxnSpPr>
            <a:stCxn id="1607" idx="6"/>
            <a:endCxn id="1614" idx="2"/>
          </p:cNvCxnSpPr>
          <p:nvPr/>
        </p:nvCxnSpPr>
        <p:spPr>
          <a:xfrm flipH="1" rot="10800000">
            <a:off x="7878450" y="40297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1791" name="Google Shape;1791;p27"/>
          <p:cNvCxnSpPr>
            <a:stCxn id="1607" idx="6"/>
            <a:endCxn id="1615" idx="2"/>
          </p:cNvCxnSpPr>
          <p:nvPr/>
        </p:nvCxnSpPr>
        <p:spPr>
          <a:xfrm flipH="1" rot="10800000">
            <a:off x="7878450" y="43765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1792" name="Google Shape;1792;p27"/>
          <p:cNvCxnSpPr>
            <a:stCxn id="1607" idx="6"/>
            <a:endCxn id="1616" idx="2"/>
          </p:cNvCxnSpPr>
          <p:nvPr/>
        </p:nvCxnSpPr>
        <p:spPr>
          <a:xfrm>
            <a:off x="7878450" y="4723350"/>
            <a:ext cx="346800" cy="0"/>
          </a:xfrm>
          <a:prstGeom prst="straightConnector1">
            <a:avLst/>
          </a:prstGeom>
          <a:noFill/>
          <a:ln cap="flat" cmpd="sng" w="9525">
            <a:solidFill>
              <a:srgbClr val="000000"/>
            </a:solidFill>
            <a:prstDash val="solid"/>
            <a:round/>
            <a:headEnd len="med" w="med" type="none"/>
            <a:tailEnd len="med" w="med" type="none"/>
          </a:ln>
        </p:spPr>
      </p:cxnSp>
      <p:sp>
        <p:nvSpPr>
          <p:cNvPr id="1793" name="Google Shape;1793;p27"/>
          <p:cNvSpPr/>
          <p:nvPr/>
        </p:nvSpPr>
        <p:spPr>
          <a:xfrm>
            <a:off x="8648400" y="17280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7"/>
          <p:cNvSpPr/>
          <p:nvPr/>
        </p:nvSpPr>
        <p:spPr>
          <a:xfrm>
            <a:off x="8648400" y="2064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7"/>
          <p:cNvSpPr/>
          <p:nvPr/>
        </p:nvSpPr>
        <p:spPr>
          <a:xfrm>
            <a:off x="8648400" y="48429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7"/>
          <p:cNvSpPr/>
          <p:nvPr/>
        </p:nvSpPr>
        <p:spPr>
          <a:xfrm>
            <a:off x="8648400" y="2400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7"/>
          <p:cNvSpPr/>
          <p:nvPr/>
        </p:nvSpPr>
        <p:spPr>
          <a:xfrm>
            <a:off x="8648400" y="26992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7"/>
          <p:cNvSpPr/>
          <p:nvPr/>
        </p:nvSpPr>
        <p:spPr>
          <a:xfrm>
            <a:off x="8648388" y="34242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7"/>
          <p:cNvSpPr/>
          <p:nvPr/>
        </p:nvSpPr>
        <p:spPr>
          <a:xfrm>
            <a:off x="8648400" y="37814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7"/>
          <p:cNvSpPr/>
          <p:nvPr/>
        </p:nvSpPr>
        <p:spPr>
          <a:xfrm>
            <a:off x="8648400" y="4149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7"/>
          <p:cNvSpPr/>
          <p:nvPr/>
        </p:nvSpPr>
        <p:spPr>
          <a:xfrm>
            <a:off x="8648400" y="44960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2" name="Google Shape;1802;p27"/>
          <p:cNvCxnSpPr>
            <a:stCxn id="1609" idx="6"/>
            <a:endCxn id="1793" idx="2"/>
          </p:cNvCxnSpPr>
          <p:nvPr/>
        </p:nvCxnSpPr>
        <p:spPr>
          <a:xfrm flipH="1" rot="10800000">
            <a:off x="8411400" y="18476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1803" name="Google Shape;1803;p27"/>
          <p:cNvCxnSpPr>
            <a:stCxn id="1609" idx="6"/>
            <a:endCxn id="1794" idx="2"/>
          </p:cNvCxnSpPr>
          <p:nvPr/>
        </p:nvCxnSpPr>
        <p:spPr>
          <a:xfrm>
            <a:off x="8411400" y="19550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1804" name="Google Shape;1804;p27"/>
          <p:cNvCxnSpPr>
            <a:stCxn id="1609" idx="6"/>
            <a:endCxn id="1796" idx="1"/>
          </p:cNvCxnSpPr>
          <p:nvPr/>
        </p:nvCxnSpPr>
        <p:spPr>
          <a:xfrm>
            <a:off x="8411400" y="19550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1805" name="Google Shape;1805;p27"/>
          <p:cNvCxnSpPr>
            <a:stCxn id="1609" idx="6"/>
            <a:endCxn id="1797" idx="1"/>
          </p:cNvCxnSpPr>
          <p:nvPr/>
        </p:nvCxnSpPr>
        <p:spPr>
          <a:xfrm>
            <a:off x="8411400" y="19550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1806" name="Google Shape;1806;p27"/>
          <p:cNvCxnSpPr>
            <a:stCxn id="1609" idx="6"/>
          </p:cNvCxnSpPr>
          <p:nvPr/>
        </p:nvCxnSpPr>
        <p:spPr>
          <a:xfrm>
            <a:off x="8411400" y="19550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1807" name="Google Shape;1807;p27"/>
          <p:cNvCxnSpPr>
            <a:stCxn id="1609" idx="6"/>
            <a:endCxn id="1798" idx="1"/>
          </p:cNvCxnSpPr>
          <p:nvPr/>
        </p:nvCxnSpPr>
        <p:spPr>
          <a:xfrm>
            <a:off x="8411400" y="19550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1808" name="Google Shape;1808;p27"/>
          <p:cNvCxnSpPr>
            <a:stCxn id="1609" idx="6"/>
            <a:endCxn id="1799" idx="1"/>
          </p:cNvCxnSpPr>
          <p:nvPr/>
        </p:nvCxnSpPr>
        <p:spPr>
          <a:xfrm>
            <a:off x="8411400" y="19550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1809" name="Google Shape;1809;p27"/>
          <p:cNvCxnSpPr>
            <a:stCxn id="1609" idx="6"/>
            <a:endCxn id="1800" idx="1"/>
          </p:cNvCxnSpPr>
          <p:nvPr/>
        </p:nvCxnSpPr>
        <p:spPr>
          <a:xfrm>
            <a:off x="8411400" y="19550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810" name="Google Shape;1810;p27"/>
          <p:cNvCxnSpPr>
            <a:stCxn id="1609" idx="6"/>
            <a:endCxn id="1801" idx="1"/>
          </p:cNvCxnSpPr>
          <p:nvPr/>
        </p:nvCxnSpPr>
        <p:spPr>
          <a:xfrm>
            <a:off x="8411400" y="19550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1811" name="Google Shape;1811;p27"/>
          <p:cNvCxnSpPr>
            <a:stCxn id="1609" idx="6"/>
            <a:endCxn id="1795" idx="3"/>
          </p:cNvCxnSpPr>
          <p:nvPr/>
        </p:nvCxnSpPr>
        <p:spPr>
          <a:xfrm>
            <a:off x="8411400" y="19550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1812" name="Google Shape;1812;p27"/>
          <p:cNvCxnSpPr>
            <a:stCxn id="1608" idx="6"/>
            <a:endCxn id="1793" idx="2"/>
          </p:cNvCxnSpPr>
          <p:nvPr/>
        </p:nvCxnSpPr>
        <p:spPr>
          <a:xfrm flipH="1" rot="10800000">
            <a:off x="8411400" y="18475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1813" name="Google Shape;1813;p27"/>
          <p:cNvCxnSpPr>
            <a:stCxn id="1608" idx="6"/>
            <a:endCxn id="1794" idx="2"/>
          </p:cNvCxnSpPr>
          <p:nvPr/>
        </p:nvCxnSpPr>
        <p:spPr>
          <a:xfrm flipH="1" rot="10800000">
            <a:off x="8411400" y="21835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1814" name="Google Shape;1814;p27"/>
          <p:cNvCxnSpPr>
            <a:stCxn id="1608" idx="6"/>
            <a:endCxn id="1796" idx="2"/>
          </p:cNvCxnSpPr>
          <p:nvPr/>
        </p:nvCxnSpPr>
        <p:spPr>
          <a:xfrm>
            <a:off x="8411400" y="22648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1815" name="Google Shape;1815;p27"/>
          <p:cNvCxnSpPr>
            <a:endCxn id="1797" idx="2"/>
          </p:cNvCxnSpPr>
          <p:nvPr/>
        </p:nvCxnSpPr>
        <p:spPr>
          <a:xfrm>
            <a:off x="8411400" y="22650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1816" name="Google Shape;1816;p27"/>
          <p:cNvCxnSpPr/>
          <p:nvPr/>
        </p:nvCxnSpPr>
        <p:spPr>
          <a:xfrm>
            <a:off x="8411400" y="22648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1817" name="Google Shape;1817;p27"/>
          <p:cNvCxnSpPr>
            <a:stCxn id="1608" idx="6"/>
            <a:endCxn id="1798" idx="1"/>
          </p:cNvCxnSpPr>
          <p:nvPr/>
        </p:nvCxnSpPr>
        <p:spPr>
          <a:xfrm>
            <a:off x="8411400" y="22648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1818" name="Google Shape;1818;p27"/>
          <p:cNvCxnSpPr>
            <a:stCxn id="1608" idx="6"/>
            <a:endCxn id="1799" idx="1"/>
          </p:cNvCxnSpPr>
          <p:nvPr/>
        </p:nvCxnSpPr>
        <p:spPr>
          <a:xfrm>
            <a:off x="8411400" y="22648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1819" name="Google Shape;1819;p27"/>
          <p:cNvCxnSpPr>
            <a:stCxn id="1609" idx="5"/>
            <a:endCxn id="1800" idx="2"/>
          </p:cNvCxnSpPr>
          <p:nvPr/>
        </p:nvCxnSpPr>
        <p:spPr>
          <a:xfrm>
            <a:off x="8384117" y="20395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1820" name="Google Shape;1820;p27"/>
          <p:cNvCxnSpPr>
            <a:endCxn id="1801" idx="2"/>
          </p:cNvCxnSpPr>
          <p:nvPr/>
        </p:nvCxnSpPr>
        <p:spPr>
          <a:xfrm>
            <a:off x="8411400" y="22648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1821" name="Google Shape;1821;p27"/>
          <p:cNvCxnSpPr>
            <a:stCxn id="1608" idx="6"/>
            <a:endCxn id="1795" idx="2"/>
          </p:cNvCxnSpPr>
          <p:nvPr/>
        </p:nvCxnSpPr>
        <p:spPr>
          <a:xfrm>
            <a:off x="8411400" y="22648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1822" name="Google Shape;1822;p27"/>
          <p:cNvSpPr txBox="1"/>
          <p:nvPr/>
        </p:nvSpPr>
        <p:spPr>
          <a:xfrm>
            <a:off x="6895350" y="12988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23" name="Google Shape;1823;p27"/>
          <p:cNvSpPr txBox="1"/>
          <p:nvPr/>
        </p:nvSpPr>
        <p:spPr>
          <a:xfrm>
            <a:off x="6628225" y="47450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1824" name="Google Shape;1824;p27"/>
          <p:cNvCxnSpPr>
            <a:stCxn id="1610" idx="6"/>
            <a:endCxn id="1793" idx="1"/>
          </p:cNvCxnSpPr>
          <p:nvPr/>
        </p:nvCxnSpPr>
        <p:spPr>
          <a:xfrm flipH="1" rot="10800000">
            <a:off x="8411400" y="17629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1825" name="Google Shape;1825;p27"/>
          <p:cNvCxnSpPr>
            <a:stCxn id="1610" idx="6"/>
            <a:endCxn id="1794" idx="2"/>
          </p:cNvCxnSpPr>
          <p:nvPr/>
        </p:nvCxnSpPr>
        <p:spPr>
          <a:xfrm flipH="1" rot="10800000">
            <a:off x="8411400" y="21838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1826" name="Google Shape;1826;p27"/>
          <p:cNvCxnSpPr>
            <a:stCxn id="1610" idx="6"/>
            <a:endCxn id="1796" idx="2"/>
          </p:cNvCxnSpPr>
          <p:nvPr/>
        </p:nvCxnSpPr>
        <p:spPr>
          <a:xfrm flipH="1" rot="10800000">
            <a:off x="8411400" y="25198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1827" name="Google Shape;1827;p27"/>
          <p:cNvCxnSpPr>
            <a:stCxn id="1610" idx="6"/>
            <a:endCxn id="1797" idx="2"/>
          </p:cNvCxnSpPr>
          <p:nvPr/>
        </p:nvCxnSpPr>
        <p:spPr>
          <a:xfrm>
            <a:off x="8411400" y="25747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1828" name="Google Shape;1828;p27"/>
          <p:cNvCxnSpPr>
            <a:stCxn id="1610" idx="6"/>
          </p:cNvCxnSpPr>
          <p:nvPr/>
        </p:nvCxnSpPr>
        <p:spPr>
          <a:xfrm>
            <a:off x="8411400" y="25747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1829" name="Google Shape;1829;p27"/>
          <p:cNvCxnSpPr>
            <a:stCxn id="1611" idx="6"/>
            <a:endCxn id="1793" idx="2"/>
          </p:cNvCxnSpPr>
          <p:nvPr/>
        </p:nvCxnSpPr>
        <p:spPr>
          <a:xfrm flipH="1" rot="10800000">
            <a:off x="8411400" y="18475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1830" name="Google Shape;1830;p27"/>
          <p:cNvCxnSpPr>
            <a:stCxn id="1611" idx="6"/>
            <a:endCxn id="1794" idx="2"/>
          </p:cNvCxnSpPr>
          <p:nvPr/>
        </p:nvCxnSpPr>
        <p:spPr>
          <a:xfrm flipH="1" rot="10800000">
            <a:off x="8411400" y="21835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1831" name="Google Shape;1831;p27"/>
          <p:cNvCxnSpPr>
            <a:stCxn id="1611" idx="6"/>
            <a:endCxn id="1796" idx="2"/>
          </p:cNvCxnSpPr>
          <p:nvPr/>
        </p:nvCxnSpPr>
        <p:spPr>
          <a:xfrm flipH="1" rot="10800000">
            <a:off x="8411400" y="25198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1832" name="Google Shape;1832;p27"/>
          <p:cNvCxnSpPr>
            <a:stCxn id="1611" idx="6"/>
            <a:endCxn id="1797" idx="2"/>
          </p:cNvCxnSpPr>
          <p:nvPr/>
        </p:nvCxnSpPr>
        <p:spPr>
          <a:xfrm flipH="1" rot="10800000">
            <a:off x="8411400" y="28189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1833" name="Google Shape;1833;p27"/>
          <p:cNvCxnSpPr>
            <a:stCxn id="1611" idx="6"/>
          </p:cNvCxnSpPr>
          <p:nvPr/>
        </p:nvCxnSpPr>
        <p:spPr>
          <a:xfrm>
            <a:off x="8411400" y="29215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1834" name="Google Shape;1834;p27"/>
          <p:cNvCxnSpPr>
            <a:stCxn id="1611" idx="6"/>
            <a:endCxn id="1798" idx="2"/>
          </p:cNvCxnSpPr>
          <p:nvPr/>
        </p:nvCxnSpPr>
        <p:spPr>
          <a:xfrm>
            <a:off x="8411400" y="29215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1835" name="Google Shape;1835;p27"/>
          <p:cNvCxnSpPr>
            <a:stCxn id="1611" idx="6"/>
            <a:endCxn id="1799" idx="2"/>
          </p:cNvCxnSpPr>
          <p:nvPr/>
        </p:nvCxnSpPr>
        <p:spPr>
          <a:xfrm>
            <a:off x="8411400" y="29215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1836" name="Google Shape;1836;p27"/>
          <p:cNvCxnSpPr>
            <a:endCxn id="1800" idx="2"/>
          </p:cNvCxnSpPr>
          <p:nvPr/>
        </p:nvCxnSpPr>
        <p:spPr>
          <a:xfrm>
            <a:off x="8411400" y="29214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1837" name="Google Shape;1837;p27"/>
          <p:cNvCxnSpPr>
            <a:stCxn id="1611" idx="6"/>
            <a:endCxn id="1801" idx="2"/>
          </p:cNvCxnSpPr>
          <p:nvPr/>
        </p:nvCxnSpPr>
        <p:spPr>
          <a:xfrm>
            <a:off x="8411400" y="29215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1838" name="Google Shape;1838;p27"/>
          <p:cNvCxnSpPr>
            <a:endCxn id="1795" idx="3"/>
          </p:cNvCxnSpPr>
          <p:nvPr/>
        </p:nvCxnSpPr>
        <p:spPr>
          <a:xfrm>
            <a:off x="8411383" y="29214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1839" name="Google Shape;1839;p27"/>
          <p:cNvCxnSpPr>
            <a:stCxn id="1612" idx="6"/>
            <a:endCxn id="1793" idx="2"/>
          </p:cNvCxnSpPr>
          <p:nvPr/>
        </p:nvCxnSpPr>
        <p:spPr>
          <a:xfrm flipH="1" rot="10800000">
            <a:off x="8411400" y="18475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1840" name="Google Shape;1840;p27"/>
          <p:cNvCxnSpPr>
            <a:stCxn id="1612" idx="6"/>
            <a:endCxn id="1794" idx="3"/>
          </p:cNvCxnSpPr>
          <p:nvPr/>
        </p:nvCxnSpPr>
        <p:spPr>
          <a:xfrm flipH="1" rot="10800000">
            <a:off x="8411400" y="22681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1841" name="Google Shape;1841;p27"/>
          <p:cNvCxnSpPr>
            <a:stCxn id="1612" idx="6"/>
            <a:endCxn id="1797" idx="2"/>
          </p:cNvCxnSpPr>
          <p:nvPr/>
        </p:nvCxnSpPr>
        <p:spPr>
          <a:xfrm flipH="1" rot="10800000">
            <a:off x="8411400" y="28186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1842" name="Google Shape;1842;p27"/>
          <p:cNvCxnSpPr>
            <a:stCxn id="1612" idx="6"/>
            <a:endCxn id="1612" idx="6"/>
          </p:cNvCxnSpPr>
          <p:nvPr/>
        </p:nvCxnSpPr>
        <p:spPr>
          <a:xfrm>
            <a:off x="8411400" y="3268388"/>
            <a:ext cx="0" cy="0"/>
          </a:xfrm>
          <a:prstGeom prst="straightConnector1">
            <a:avLst/>
          </a:prstGeom>
          <a:noFill/>
          <a:ln cap="flat" cmpd="sng" w="9525">
            <a:solidFill>
              <a:srgbClr val="000000"/>
            </a:solidFill>
            <a:prstDash val="solid"/>
            <a:round/>
            <a:headEnd len="med" w="med" type="none"/>
            <a:tailEnd len="med" w="med" type="none"/>
          </a:ln>
        </p:spPr>
      </p:cxnSp>
      <p:cxnSp>
        <p:nvCxnSpPr>
          <p:cNvPr id="1843" name="Google Shape;1843;p27"/>
          <p:cNvCxnSpPr>
            <a:stCxn id="1612" idx="6"/>
          </p:cNvCxnSpPr>
          <p:nvPr/>
        </p:nvCxnSpPr>
        <p:spPr>
          <a:xfrm flipH="1" rot="10800000">
            <a:off x="8411400" y="32323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1844" name="Google Shape;1844;p27"/>
          <p:cNvCxnSpPr>
            <a:stCxn id="1612" idx="6"/>
            <a:endCxn id="1798" idx="2"/>
          </p:cNvCxnSpPr>
          <p:nvPr/>
        </p:nvCxnSpPr>
        <p:spPr>
          <a:xfrm>
            <a:off x="8411400" y="32683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1845" name="Google Shape;1845;p27"/>
          <p:cNvCxnSpPr>
            <a:stCxn id="1612" idx="6"/>
            <a:endCxn id="1799" idx="2"/>
          </p:cNvCxnSpPr>
          <p:nvPr/>
        </p:nvCxnSpPr>
        <p:spPr>
          <a:xfrm>
            <a:off x="8411400" y="32683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1846" name="Google Shape;1846;p27"/>
          <p:cNvCxnSpPr>
            <a:stCxn id="1612" idx="6"/>
            <a:endCxn id="1800" idx="2"/>
          </p:cNvCxnSpPr>
          <p:nvPr/>
        </p:nvCxnSpPr>
        <p:spPr>
          <a:xfrm>
            <a:off x="8411400" y="32683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1847" name="Google Shape;1847;p27"/>
          <p:cNvCxnSpPr>
            <a:stCxn id="1612" idx="6"/>
            <a:endCxn id="1801" idx="3"/>
          </p:cNvCxnSpPr>
          <p:nvPr/>
        </p:nvCxnSpPr>
        <p:spPr>
          <a:xfrm>
            <a:off x="8411400" y="32683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1848" name="Google Shape;1848;p27"/>
          <p:cNvCxnSpPr>
            <a:stCxn id="1612" idx="6"/>
            <a:endCxn id="1795" idx="1"/>
          </p:cNvCxnSpPr>
          <p:nvPr/>
        </p:nvCxnSpPr>
        <p:spPr>
          <a:xfrm>
            <a:off x="8411400" y="32683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1849" name="Google Shape;1849;p27"/>
          <p:cNvCxnSpPr>
            <a:stCxn id="1613" idx="6"/>
            <a:endCxn id="1793" idx="2"/>
          </p:cNvCxnSpPr>
          <p:nvPr/>
        </p:nvCxnSpPr>
        <p:spPr>
          <a:xfrm flipH="1" rot="10800000">
            <a:off x="8411400" y="18477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1850" name="Google Shape;1850;p27"/>
          <p:cNvCxnSpPr>
            <a:stCxn id="1613" idx="6"/>
            <a:endCxn id="1794" idx="2"/>
          </p:cNvCxnSpPr>
          <p:nvPr/>
        </p:nvCxnSpPr>
        <p:spPr>
          <a:xfrm flipH="1" rot="10800000">
            <a:off x="8411400" y="21837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1851" name="Google Shape;1851;p27"/>
          <p:cNvCxnSpPr>
            <a:stCxn id="1613" idx="6"/>
            <a:endCxn id="1796" idx="2"/>
          </p:cNvCxnSpPr>
          <p:nvPr/>
        </p:nvCxnSpPr>
        <p:spPr>
          <a:xfrm flipH="1" rot="10800000">
            <a:off x="8411400" y="25197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1852" name="Google Shape;1852;p27"/>
          <p:cNvCxnSpPr>
            <a:stCxn id="1613" idx="6"/>
            <a:endCxn id="1797" idx="2"/>
          </p:cNvCxnSpPr>
          <p:nvPr/>
        </p:nvCxnSpPr>
        <p:spPr>
          <a:xfrm flipH="1" rot="10800000">
            <a:off x="8411400" y="28188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1853" name="Google Shape;1853;p27"/>
          <p:cNvCxnSpPr>
            <a:stCxn id="1613" idx="6"/>
          </p:cNvCxnSpPr>
          <p:nvPr/>
        </p:nvCxnSpPr>
        <p:spPr>
          <a:xfrm flipH="1" rot="10800000">
            <a:off x="8411400" y="32637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1854" name="Google Shape;1854;p27"/>
          <p:cNvCxnSpPr>
            <a:stCxn id="1613" idx="6"/>
            <a:endCxn id="1798" idx="2"/>
          </p:cNvCxnSpPr>
          <p:nvPr/>
        </p:nvCxnSpPr>
        <p:spPr>
          <a:xfrm flipH="1" rot="10800000">
            <a:off x="8411400" y="35439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1855" name="Google Shape;1855;p27"/>
          <p:cNvCxnSpPr>
            <a:stCxn id="1613" idx="6"/>
            <a:endCxn id="1799" idx="2"/>
          </p:cNvCxnSpPr>
          <p:nvPr/>
        </p:nvCxnSpPr>
        <p:spPr>
          <a:xfrm>
            <a:off x="8411400" y="36828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1856" name="Google Shape;1856;p27"/>
          <p:cNvCxnSpPr>
            <a:stCxn id="1613" idx="6"/>
            <a:endCxn id="1800" idx="3"/>
          </p:cNvCxnSpPr>
          <p:nvPr/>
        </p:nvCxnSpPr>
        <p:spPr>
          <a:xfrm>
            <a:off x="8411400" y="36828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1857" name="Google Shape;1857;p27"/>
          <p:cNvCxnSpPr>
            <a:stCxn id="1613" idx="6"/>
            <a:endCxn id="1801" idx="2"/>
          </p:cNvCxnSpPr>
          <p:nvPr/>
        </p:nvCxnSpPr>
        <p:spPr>
          <a:xfrm>
            <a:off x="8411400" y="36828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858" name="Google Shape;1858;p27"/>
          <p:cNvCxnSpPr>
            <a:stCxn id="1613" idx="6"/>
            <a:endCxn id="1795" idx="2"/>
          </p:cNvCxnSpPr>
          <p:nvPr/>
        </p:nvCxnSpPr>
        <p:spPr>
          <a:xfrm>
            <a:off x="8411400" y="36828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1859" name="Google Shape;1859;p27"/>
          <p:cNvCxnSpPr>
            <a:stCxn id="1614" idx="6"/>
            <a:endCxn id="1793" idx="2"/>
          </p:cNvCxnSpPr>
          <p:nvPr/>
        </p:nvCxnSpPr>
        <p:spPr>
          <a:xfrm flipH="1" rot="10800000">
            <a:off x="8411400" y="18474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1860" name="Google Shape;1860;p27"/>
          <p:cNvCxnSpPr>
            <a:stCxn id="1614" idx="6"/>
            <a:endCxn id="1794" idx="2"/>
          </p:cNvCxnSpPr>
          <p:nvPr/>
        </p:nvCxnSpPr>
        <p:spPr>
          <a:xfrm flipH="1" rot="10800000">
            <a:off x="8411400" y="21837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1861" name="Google Shape;1861;p27"/>
          <p:cNvCxnSpPr>
            <a:stCxn id="1614" idx="6"/>
            <a:endCxn id="1796" idx="2"/>
          </p:cNvCxnSpPr>
          <p:nvPr/>
        </p:nvCxnSpPr>
        <p:spPr>
          <a:xfrm flipH="1" rot="10800000">
            <a:off x="8411400" y="25197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1862" name="Google Shape;1862;p27"/>
          <p:cNvCxnSpPr>
            <a:stCxn id="1614" idx="6"/>
            <a:endCxn id="1797" idx="2"/>
          </p:cNvCxnSpPr>
          <p:nvPr/>
        </p:nvCxnSpPr>
        <p:spPr>
          <a:xfrm flipH="1" rot="10800000">
            <a:off x="8411400" y="28188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1863" name="Google Shape;1863;p27"/>
          <p:cNvCxnSpPr>
            <a:stCxn id="1614" idx="6"/>
          </p:cNvCxnSpPr>
          <p:nvPr/>
        </p:nvCxnSpPr>
        <p:spPr>
          <a:xfrm flipH="1" rot="10800000">
            <a:off x="8411400" y="32115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1864" name="Google Shape;1864;p27"/>
          <p:cNvCxnSpPr>
            <a:stCxn id="1614" idx="6"/>
            <a:endCxn id="1798" idx="2"/>
          </p:cNvCxnSpPr>
          <p:nvPr/>
        </p:nvCxnSpPr>
        <p:spPr>
          <a:xfrm flipH="1" rot="10800000">
            <a:off x="8411400" y="35436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1865" name="Google Shape;1865;p27"/>
          <p:cNvCxnSpPr>
            <a:stCxn id="1614" idx="6"/>
            <a:endCxn id="1799" idx="2"/>
          </p:cNvCxnSpPr>
          <p:nvPr/>
        </p:nvCxnSpPr>
        <p:spPr>
          <a:xfrm flipH="1" rot="10800000">
            <a:off x="8411400" y="39009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1866" name="Google Shape;1866;p27"/>
          <p:cNvCxnSpPr>
            <a:stCxn id="1614" idx="6"/>
            <a:endCxn id="1800" idx="2"/>
          </p:cNvCxnSpPr>
          <p:nvPr/>
        </p:nvCxnSpPr>
        <p:spPr>
          <a:xfrm>
            <a:off x="8411400" y="40296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867" name="Google Shape;1867;p27"/>
          <p:cNvCxnSpPr>
            <a:stCxn id="1614" idx="6"/>
            <a:endCxn id="1801" idx="2"/>
          </p:cNvCxnSpPr>
          <p:nvPr/>
        </p:nvCxnSpPr>
        <p:spPr>
          <a:xfrm>
            <a:off x="8411400" y="40296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868" name="Google Shape;1868;p27"/>
          <p:cNvCxnSpPr>
            <a:stCxn id="1614" idx="6"/>
            <a:endCxn id="1795" idx="2"/>
          </p:cNvCxnSpPr>
          <p:nvPr/>
        </p:nvCxnSpPr>
        <p:spPr>
          <a:xfrm>
            <a:off x="8411400" y="40296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1869" name="Google Shape;1869;p27"/>
          <p:cNvCxnSpPr>
            <a:stCxn id="1615" idx="6"/>
            <a:endCxn id="1793" idx="1"/>
          </p:cNvCxnSpPr>
          <p:nvPr/>
        </p:nvCxnSpPr>
        <p:spPr>
          <a:xfrm flipH="1" rot="10800000">
            <a:off x="8411400" y="17629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1870" name="Google Shape;1870;p27"/>
          <p:cNvCxnSpPr>
            <a:stCxn id="1615" idx="6"/>
            <a:endCxn id="1794" idx="2"/>
          </p:cNvCxnSpPr>
          <p:nvPr/>
        </p:nvCxnSpPr>
        <p:spPr>
          <a:xfrm flipH="1" rot="10800000">
            <a:off x="8411400" y="21838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1871" name="Google Shape;1871;p27"/>
          <p:cNvCxnSpPr>
            <a:stCxn id="1615" idx="6"/>
            <a:endCxn id="1796" idx="2"/>
          </p:cNvCxnSpPr>
          <p:nvPr/>
        </p:nvCxnSpPr>
        <p:spPr>
          <a:xfrm flipH="1" rot="10800000">
            <a:off x="8411400" y="25198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1872" name="Google Shape;1872;p27"/>
          <p:cNvCxnSpPr>
            <a:stCxn id="1615" idx="6"/>
            <a:endCxn id="1797" idx="2"/>
          </p:cNvCxnSpPr>
          <p:nvPr/>
        </p:nvCxnSpPr>
        <p:spPr>
          <a:xfrm flipH="1" rot="10800000">
            <a:off x="8411400" y="28189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1873" name="Google Shape;1873;p27"/>
          <p:cNvCxnSpPr>
            <a:stCxn id="1615" idx="6"/>
          </p:cNvCxnSpPr>
          <p:nvPr/>
        </p:nvCxnSpPr>
        <p:spPr>
          <a:xfrm flipH="1" rot="10800000">
            <a:off x="8411400" y="32221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1874" name="Google Shape;1874;p27"/>
          <p:cNvCxnSpPr>
            <a:stCxn id="1615" idx="6"/>
            <a:endCxn id="1798" idx="3"/>
          </p:cNvCxnSpPr>
          <p:nvPr/>
        </p:nvCxnSpPr>
        <p:spPr>
          <a:xfrm flipH="1" rot="10800000">
            <a:off x="8411400" y="36283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1875" name="Google Shape;1875;p27"/>
          <p:cNvCxnSpPr>
            <a:stCxn id="1615" idx="6"/>
            <a:endCxn id="1799" idx="2"/>
          </p:cNvCxnSpPr>
          <p:nvPr/>
        </p:nvCxnSpPr>
        <p:spPr>
          <a:xfrm flipH="1" rot="10800000">
            <a:off x="8411400" y="39010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1876" name="Google Shape;1876;p27"/>
          <p:cNvCxnSpPr>
            <a:stCxn id="1615" idx="6"/>
            <a:endCxn id="1800" idx="2"/>
          </p:cNvCxnSpPr>
          <p:nvPr/>
        </p:nvCxnSpPr>
        <p:spPr>
          <a:xfrm flipH="1" rot="10800000">
            <a:off x="8411400" y="42688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877" name="Google Shape;1877;p27"/>
          <p:cNvCxnSpPr>
            <a:stCxn id="1615" idx="6"/>
            <a:endCxn id="1801" idx="2"/>
          </p:cNvCxnSpPr>
          <p:nvPr/>
        </p:nvCxnSpPr>
        <p:spPr>
          <a:xfrm>
            <a:off x="8411400" y="43765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1878" name="Google Shape;1878;p27"/>
          <p:cNvCxnSpPr>
            <a:stCxn id="1615" idx="6"/>
            <a:endCxn id="1795" idx="2"/>
          </p:cNvCxnSpPr>
          <p:nvPr/>
        </p:nvCxnSpPr>
        <p:spPr>
          <a:xfrm>
            <a:off x="8411400" y="43765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1879" name="Google Shape;1879;p27"/>
          <p:cNvCxnSpPr>
            <a:stCxn id="1616" idx="6"/>
            <a:endCxn id="1793" idx="2"/>
          </p:cNvCxnSpPr>
          <p:nvPr/>
        </p:nvCxnSpPr>
        <p:spPr>
          <a:xfrm flipH="1" rot="10800000">
            <a:off x="8411400" y="18475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1880" name="Google Shape;1880;p27"/>
          <p:cNvCxnSpPr>
            <a:stCxn id="1616" idx="6"/>
            <a:endCxn id="1794" idx="2"/>
          </p:cNvCxnSpPr>
          <p:nvPr/>
        </p:nvCxnSpPr>
        <p:spPr>
          <a:xfrm flipH="1" rot="10800000">
            <a:off x="8411400" y="21835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1881" name="Google Shape;1881;p27"/>
          <p:cNvCxnSpPr>
            <a:stCxn id="1616" idx="6"/>
            <a:endCxn id="1796" idx="1"/>
          </p:cNvCxnSpPr>
          <p:nvPr/>
        </p:nvCxnSpPr>
        <p:spPr>
          <a:xfrm flipH="1" rot="10800000">
            <a:off x="8411400" y="24352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1882" name="Google Shape;1882;p27"/>
          <p:cNvCxnSpPr>
            <a:stCxn id="1616" idx="6"/>
            <a:endCxn id="1797" idx="2"/>
          </p:cNvCxnSpPr>
          <p:nvPr/>
        </p:nvCxnSpPr>
        <p:spPr>
          <a:xfrm flipH="1" rot="10800000">
            <a:off x="8411400" y="28189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1883" name="Google Shape;1883;p27"/>
          <p:cNvCxnSpPr>
            <a:stCxn id="1616" idx="6"/>
          </p:cNvCxnSpPr>
          <p:nvPr/>
        </p:nvCxnSpPr>
        <p:spPr>
          <a:xfrm flipH="1" rot="10800000">
            <a:off x="8411400" y="32428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1884" name="Google Shape;1884;p27"/>
          <p:cNvCxnSpPr>
            <a:stCxn id="1616" idx="6"/>
            <a:endCxn id="1798" idx="3"/>
          </p:cNvCxnSpPr>
          <p:nvPr/>
        </p:nvCxnSpPr>
        <p:spPr>
          <a:xfrm flipH="1" rot="10800000">
            <a:off x="8411400" y="36283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1885" name="Google Shape;1885;p27"/>
          <p:cNvCxnSpPr>
            <a:stCxn id="1800" idx="2"/>
            <a:endCxn id="1799" idx="2"/>
          </p:cNvCxnSpPr>
          <p:nvPr/>
        </p:nvCxnSpPr>
        <p:spPr>
          <a:xfrm rot="10800000">
            <a:off x="8648400" y="39009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1886" name="Google Shape;1886;p27"/>
          <p:cNvCxnSpPr>
            <a:stCxn id="1616" idx="6"/>
            <a:endCxn id="1800" idx="3"/>
          </p:cNvCxnSpPr>
          <p:nvPr/>
        </p:nvCxnSpPr>
        <p:spPr>
          <a:xfrm flipH="1" rot="10800000">
            <a:off x="8411400" y="43531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1887" name="Google Shape;1887;p27"/>
          <p:cNvCxnSpPr>
            <a:stCxn id="1616" idx="6"/>
            <a:endCxn id="1801" idx="2"/>
          </p:cNvCxnSpPr>
          <p:nvPr/>
        </p:nvCxnSpPr>
        <p:spPr>
          <a:xfrm flipH="1" rot="10800000">
            <a:off x="8411400" y="46156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1888" name="Google Shape;1888;p27"/>
          <p:cNvCxnSpPr>
            <a:stCxn id="1616" idx="6"/>
            <a:endCxn id="1795" idx="2"/>
          </p:cNvCxnSpPr>
          <p:nvPr/>
        </p:nvCxnSpPr>
        <p:spPr>
          <a:xfrm>
            <a:off x="8411400" y="47233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1889" name="Google Shape;1889;p27"/>
          <p:cNvSpPr txBox="1"/>
          <p:nvPr/>
        </p:nvSpPr>
        <p:spPr>
          <a:xfrm>
            <a:off x="6895717" y="19121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90" name="Google Shape;1890;p27"/>
          <p:cNvSpPr txBox="1"/>
          <p:nvPr/>
        </p:nvSpPr>
        <p:spPr>
          <a:xfrm>
            <a:off x="6895338" y="1610663"/>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1891" name="Google Shape;1891;p27"/>
          <p:cNvSpPr txBox="1"/>
          <p:nvPr/>
        </p:nvSpPr>
        <p:spPr>
          <a:xfrm>
            <a:off x="6793131" y="217777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892" name="Google Shape;1892;p27"/>
          <p:cNvSpPr txBox="1"/>
          <p:nvPr/>
        </p:nvSpPr>
        <p:spPr>
          <a:xfrm>
            <a:off x="6628225" y="43982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1893" name="Google Shape;1893;p27"/>
          <p:cNvSpPr txBox="1"/>
          <p:nvPr/>
        </p:nvSpPr>
        <p:spPr>
          <a:xfrm>
            <a:off x="6814881" y="3955325"/>
            <a:ext cx="442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894" name="Google Shape;1894;p27"/>
          <p:cNvSpPr txBox="1"/>
          <p:nvPr/>
        </p:nvSpPr>
        <p:spPr>
          <a:xfrm>
            <a:off x="8820150" y="16502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895" name="Google Shape;1895;p27"/>
          <p:cNvSpPr txBox="1"/>
          <p:nvPr/>
        </p:nvSpPr>
        <p:spPr>
          <a:xfrm>
            <a:off x="8844325" y="1949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896" name="Google Shape;1896;p27"/>
          <p:cNvSpPr txBox="1"/>
          <p:nvPr/>
        </p:nvSpPr>
        <p:spPr>
          <a:xfrm>
            <a:off x="8844750" y="22635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897" name="Google Shape;1897;p27"/>
          <p:cNvSpPr txBox="1"/>
          <p:nvPr/>
        </p:nvSpPr>
        <p:spPr>
          <a:xfrm>
            <a:off x="8844763" y="25774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898" name="Google Shape;1898;p27"/>
          <p:cNvSpPr txBox="1"/>
          <p:nvPr/>
        </p:nvSpPr>
        <p:spPr>
          <a:xfrm>
            <a:off x="8849713" y="2987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899" name="Google Shape;1899;p27"/>
          <p:cNvSpPr txBox="1"/>
          <p:nvPr/>
        </p:nvSpPr>
        <p:spPr>
          <a:xfrm>
            <a:off x="8834488" y="33468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900" name="Google Shape;1900;p27"/>
          <p:cNvSpPr txBox="1"/>
          <p:nvPr/>
        </p:nvSpPr>
        <p:spPr>
          <a:xfrm>
            <a:off x="8839213" y="37062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901" name="Google Shape;1901;p27"/>
          <p:cNvSpPr txBox="1"/>
          <p:nvPr/>
        </p:nvSpPr>
        <p:spPr>
          <a:xfrm>
            <a:off x="8839213" y="40656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1902" name="Google Shape;1902;p27"/>
          <p:cNvSpPr txBox="1"/>
          <p:nvPr/>
        </p:nvSpPr>
        <p:spPr>
          <a:xfrm>
            <a:off x="8839213" y="44251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1903" name="Google Shape;1903;p27"/>
          <p:cNvSpPr txBox="1"/>
          <p:nvPr/>
        </p:nvSpPr>
        <p:spPr>
          <a:xfrm>
            <a:off x="8758043" y="47845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1904" name="Google Shape;1904;p27"/>
          <p:cNvCxnSpPr/>
          <p:nvPr/>
        </p:nvCxnSpPr>
        <p:spPr>
          <a:xfrm flipH="1" rot="10800000">
            <a:off x="2086625" y="2629150"/>
            <a:ext cx="2608200" cy="417300"/>
          </a:xfrm>
          <a:prstGeom prst="straightConnector1">
            <a:avLst/>
          </a:prstGeom>
          <a:noFill/>
          <a:ln cap="flat" cmpd="sng" w="9525">
            <a:solidFill>
              <a:srgbClr val="000000"/>
            </a:solidFill>
            <a:prstDash val="solid"/>
            <a:round/>
            <a:headEnd len="med" w="med" type="none"/>
            <a:tailEnd len="med" w="med" type="triangle"/>
          </a:ln>
        </p:spPr>
      </p:cxnSp>
      <p:sp>
        <p:nvSpPr>
          <p:cNvPr id="1905" name="Google Shape;1905;p27"/>
          <p:cNvSpPr/>
          <p:nvPr/>
        </p:nvSpPr>
        <p:spPr>
          <a:xfrm>
            <a:off x="4754400" y="2247898"/>
            <a:ext cx="564600" cy="5328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7"/>
          <p:cNvSpPr/>
          <p:nvPr/>
        </p:nvSpPr>
        <p:spPr>
          <a:xfrm>
            <a:off x="4838950" y="3416398"/>
            <a:ext cx="564600" cy="532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7"/>
          <p:cNvSpPr txBox="1"/>
          <p:nvPr/>
        </p:nvSpPr>
        <p:spPr>
          <a:xfrm>
            <a:off x="4811438" y="233560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1908" name="Google Shape;1908;p27"/>
          <p:cNvSpPr/>
          <p:nvPr/>
        </p:nvSpPr>
        <p:spPr>
          <a:xfrm>
            <a:off x="1910825" y="296220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7"/>
          <p:cNvSpPr/>
          <p:nvPr/>
        </p:nvSpPr>
        <p:spPr>
          <a:xfrm>
            <a:off x="1585825" y="3936150"/>
            <a:ext cx="175800" cy="1638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0" name="Google Shape;1910;p27"/>
          <p:cNvCxnSpPr>
            <a:stCxn id="1909" idx="6"/>
            <a:endCxn id="1906" idx="2"/>
          </p:cNvCxnSpPr>
          <p:nvPr/>
        </p:nvCxnSpPr>
        <p:spPr>
          <a:xfrm flipH="1" rot="10800000">
            <a:off x="1761625" y="3682650"/>
            <a:ext cx="3077400" cy="335400"/>
          </a:xfrm>
          <a:prstGeom prst="straightConnector1">
            <a:avLst/>
          </a:prstGeom>
          <a:noFill/>
          <a:ln cap="flat" cmpd="sng" w="9525">
            <a:solidFill>
              <a:srgbClr val="000000"/>
            </a:solidFill>
            <a:prstDash val="solid"/>
            <a:round/>
            <a:headEnd len="med" w="med" type="none"/>
            <a:tailEnd len="med" w="med" type="triangle"/>
          </a:ln>
        </p:spPr>
      </p:cxnSp>
      <p:sp>
        <p:nvSpPr>
          <p:cNvPr id="1911" name="Google Shape;1911;p27"/>
          <p:cNvSpPr txBox="1"/>
          <p:nvPr/>
        </p:nvSpPr>
        <p:spPr>
          <a:xfrm>
            <a:off x="5007875" y="3620275"/>
            <a:ext cx="2370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7"/>
          <p:cNvSpPr txBox="1"/>
          <p:nvPr/>
        </p:nvSpPr>
        <p:spPr>
          <a:xfrm>
            <a:off x="4876100" y="3486950"/>
            <a:ext cx="615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.95</a:t>
            </a:r>
            <a:endParaRPr/>
          </a:p>
        </p:txBody>
      </p:sp>
      <p:cxnSp>
        <p:nvCxnSpPr>
          <p:cNvPr id="1913" name="Google Shape;1913;p27"/>
          <p:cNvCxnSpPr/>
          <p:nvPr/>
        </p:nvCxnSpPr>
        <p:spPr>
          <a:xfrm>
            <a:off x="5341725" y="2629125"/>
            <a:ext cx="1523100" cy="125100"/>
          </a:xfrm>
          <a:prstGeom prst="straightConnector1">
            <a:avLst/>
          </a:prstGeom>
          <a:noFill/>
          <a:ln cap="flat" cmpd="sng" w="9525">
            <a:solidFill>
              <a:srgbClr val="000000"/>
            </a:solidFill>
            <a:prstDash val="solid"/>
            <a:round/>
            <a:headEnd len="med" w="med" type="none"/>
            <a:tailEnd len="med" w="med" type="triangle"/>
          </a:ln>
        </p:spPr>
      </p:cxnSp>
      <p:cxnSp>
        <p:nvCxnSpPr>
          <p:cNvPr id="1914" name="Google Shape;1914;p27"/>
          <p:cNvCxnSpPr>
            <a:stCxn id="1912" idx="3"/>
            <a:endCxn id="1595" idx="2"/>
          </p:cNvCxnSpPr>
          <p:nvPr/>
        </p:nvCxnSpPr>
        <p:spPr>
          <a:xfrm>
            <a:off x="5491700" y="3584750"/>
            <a:ext cx="1590900" cy="2223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1918" name="Shape 1918"/>
        <p:cNvGrpSpPr/>
        <p:nvPr/>
      </p:nvGrpSpPr>
      <p:grpSpPr>
        <a:xfrm>
          <a:off x="0" y="0"/>
          <a:ext cx="0" cy="0"/>
          <a:chOff x="0" y="0"/>
          <a:chExt cx="0" cy="0"/>
        </a:xfrm>
      </p:grpSpPr>
      <p:pic>
        <p:nvPicPr>
          <p:cNvPr id="1919" name="Google Shape;1919;p28"/>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1920" name="Google Shape;1920;p28"/>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8"/>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8"/>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923" name="Google Shape;1923;p28"/>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1924" name="Google Shape;1924;p28"/>
          <p:cNvSpPr/>
          <p:nvPr/>
        </p:nvSpPr>
        <p:spPr>
          <a:xfrm>
            <a:off x="3420525" y="14224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8"/>
          <p:cNvSpPr/>
          <p:nvPr/>
        </p:nvSpPr>
        <p:spPr>
          <a:xfrm>
            <a:off x="3420525" y="48342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8"/>
          <p:cNvSpPr/>
          <p:nvPr/>
        </p:nvSpPr>
        <p:spPr>
          <a:xfrm>
            <a:off x="3420525" y="17187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8"/>
          <p:cNvSpPr/>
          <p:nvPr/>
        </p:nvSpPr>
        <p:spPr>
          <a:xfrm>
            <a:off x="3420525" y="20150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8"/>
          <p:cNvSpPr/>
          <p:nvPr/>
        </p:nvSpPr>
        <p:spPr>
          <a:xfrm>
            <a:off x="3420525" y="23113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8"/>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8"/>
          <p:cNvSpPr/>
          <p:nvPr/>
        </p:nvSpPr>
        <p:spPr>
          <a:xfrm>
            <a:off x="3420525" y="29548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8"/>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8"/>
          <p:cNvSpPr/>
          <p:nvPr/>
        </p:nvSpPr>
        <p:spPr>
          <a:xfrm>
            <a:off x="3420525" y="36789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8"/>
          <p:cNvSpPr/>
          <p:nvPr/>
        </p:nvSpPr>
        <p:spPr>
          <a:xfrm>
            <a:off x="3420525" y="40640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8"/>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8"/>
          <p:cNvSpPr/>
          <p:nvPr/>
        </p:nvSpPr>
        <p:spPr>
          <a:xfrm>
            <a:off x="4986375" y="30979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8"/>
          <p:cNvSpPr/>
          <p:nvPr/>
        </p:nvSpPr>
        <p:spPr>
          <a:xfrm>
            <a:off x="403012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8"/>
          <p:cNvSpPr/>
          <p:nvPr/>
        </p:nvSpPr>
        <p:spPr>
          <a:xfrm>
            <a:off x="4030125" y="18268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8"/>
          <p:cNvSpPr/>
          <p:nvPr/>
        </p:nvSpPr>
        <p:spPr>
          <a:xfrm>
            <a:off x="4030125" y="24464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8"/>
          <p:cNvSpPr/>
          <p:nvPr/>
        </p:nvSpPr>
        <p:spPr>
          <a:xfrm>
            <a:off x="403012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8"/>
          <p:cNvSpPr/>
          <p:nvPr/>
        </p:nvSpPr>
        <p:spPr>
          <a:xfrm>
            <a:off x="4030125" y="314013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8"/>
          <p:cNvSpPr/>
          <p:nvPr/>
        </p:nvSpPr>
        <p:spPr>
          <a:xfrm>
            <a:off x="4030125" y="35545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8"/>
          <p:cNvSpPr/>
          <p:nvPr/>
        </p:nvSpPr>
        <p:spPr>
          <a:xfrm>
            <a:off x="4030125" y="3901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8"/>
          <p:cNvSpPr/>
          <p:nvPr/>
        </p:nvSpPr>
        <p:spPr>
          <a:xfrm>
            <a:off x="4030125" y="42482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8"/>
          <p:cNvSpPr/>
          <p:nvPr/>
        </p:nvSpPr>
        <p:spPr>
          <a:xfrm>
            <a:off x="4030125" y="45951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8"/>
          <p:cNvSpPr/>
          <p:nvPr/>
        </p:nvSpPr>
        <p:spPr>
          <a:xfrm>
            <a:off x="4563075" y="21366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8"/>
          <p:cNvSpPr/>
          <p:nvPr/>
        </p:nvSpPr>
        <p:spPr>
          <a:xfrm>
            <a:off x="4563075" y="182680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8"/>
          <p:cNvSpPr/>
          <p:nvPr/>
        </p:nvSpPr>
        <p:spPr>
          <a:xfrm>
            <a:off x="4563075" y="2446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8"/>
          <p:cNvSpPr/>
          <p:nvPr/>
        </p:nvSpPr>
        <p:spPr>
          <a:xfrm>
            <a:off x="4563075" y="27932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8"/>
          <p:cNvSpPr/>
          <p:nvPr/>
        </p:nvSpPr>
        <p:spPr>
          <a:xfrm>
            <a:off x="4563075" y="314013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8"/>
          <p:cNvSpPr/>
          <p:nvPr/>
        </p:nvSpPr>
        <p:spPr>
          <a:xfrm>
            <a:off x="4563075" y="3554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8"/>
          <p:cNvSpPr/>
          <p:nvPr/>
        </p:nvSpPr>
        <p:spPr>
          <a:xfrm>
            <a:off x="4563075" y="39014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8"/>
          <p:cNvSpPr/>
          <p:nvPr/>
        </p:nvSpPr>
        <p:spPr>
          <a:xfrm>
            <a:off x="4563075" y="4248250"/>
            <a:ext cx="186300" cy="2391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8"/>
          <p:cNvSpPr/>
          <p:nvPr/>
        </p:nvSpPr>
        <p:spPr>
          <a:xfrm>
            <a:off x="4563075" y="45951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4" name="Google Shape;1954;p28"/>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1955" name="Google Shape;1955;p28"/>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1956" name="Google Shape;1956;p28"/>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1957" name="Google Shape;1957;p28"/>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1958" name="Google Shape;1958;p28"/>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1959" name="Google Shape;1959;p28"/>
          <p:cNvCxnSpPr>
            <a:endCxn id="1941"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1960" name="Google Shape;1960;p28"/>
          <p:cNvCxnSpPr>
            <a:endCxn id="1942"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1961" name="Google Shape;1961;p28"/>
          <p:cNvCxnSpPr>
            <a:endCxn id="1943"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1962" name="Google Shape;1962;p28"/>
          <p:cNvCxnSpPr>
            <a:endCxn id="1944"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1963" name="Google Shape;1963;p28"/>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1964" name="Google Shape;1964;p28"/>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1965" name="Google Shape;1965;p28"/>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1966" name="Google Shape;1966;p28"/>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1967" name="Google Shape;1967;p28"/>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1968" name="Google Shape;1968;p28"/>
          <p:cNvCxnSpPr>
            <a:endCxn id="1941"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1969" name="Google Shape;1969;p28"/>
          <p:cNvCxnSpPr>
            <a:endCxn id="1942"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1970" name="Google Shape;1970;p28"/>
          <p:cNvCxnSpPr>
            <a:endCxn id="1943"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1971" name="Google Shape;1971;p28"/>
          <p:cNvCxnSpPr>
            <a:endCxn id="1944"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1972" name="Google Shape;1972;p28"/>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1973" name="Google Shape;1973;p28"/>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1974" name="Google Shape;1974;p28"/>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1975" name="Google Shape;1975;p28"/>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1976" name="Google Shape;1976;p28"/>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1977" name="Google Shape;1977;p28"/>
          <p:cNvCxnSpPr>
            <a:endCxn id="1941"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1978" name="Google Shape;1978;p28"/>
          <p:cNvCxnSpPr>
            <a:endCxn id="1942"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1979" name="Google Shape;1979;p28"/>
          <p:cNvCxnSpPr>
            <a:endCxn id="1943"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1980" name="Google Shape;1980;p28"/>
          <p:cNvCxnSpPr>
            <a:endCxn id="1944"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1981" name="Google Shape;1981;p28"/>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1982" name="Google Shape;1982;p28"/>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1983" name="Google Shape;1983;p28"/>
          <p:cNvCxnSpPr>
            <a:endCxn id="1941"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1984" name="Google Shape;1984;p28"/>
          <p:cNvCxnSpPr>
            <a:endCxn id="1944"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1985" name="Google Shape;1985;p28"/>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1986" name="Google Shape;1986;p28"/>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1987" name="Google Shape;1987;p28"/>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1988" name="Google Shape;1988;p28"/>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1989" name="Google Shape;1989;p28"/>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1990" name="Google Shape;1990;p28"/>
          <p:cNvCxnSpPr>
            <a:endCxn id="1941"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1991" name="Google Shape;1991;p28"/>
          <p:cNvCxnSpPr>
            <a:endCxn id="1942"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1992" name="Google Shape;1992;p28"/>
          <p:cNvCxnSpPr>
            <a:endCxn id="1943"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1993" name="Google Shape;1993;p28"/>
          <p:cNvCxnSpPr>
            <a:endCxn id="1944"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1994" name="Google Shape;1994;p28"/>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1995" name="Google Shape;1995;p28"/>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1996" name="Google Shape;1996;p28"/>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1997" name="Google Shape;1997;p28"/>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1998" name="Google Shape;1998;p28"/>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1999" name="Google Shape;1999;p28"/>
          <p:cNvCxnSpPr>
            <a:endCxn id="1941"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000" name="Google Shape;2000;p28"/>
          <p:cNvCxnSpPr>
            <a:endCxn id="1942"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001" name="Google Shape;2001;p28"/>
          <p:cNvCxnSpPr>
            <a:endCxn id="1943"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002" name="Google Shape;2002;p28"/>
          <p:cNvCxnSpPr>
            <a:endCxn id="1944"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003" name="Google Shape;2003;p28"/>
          <p:cNvCxnSpPr>
            <a:stCxn id="1931"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004" name="Google Shape;2004;p28"/>
          <p:cNvCxnSpPr>
            <a:stCxn id="1931"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005" name="Google Shape;2005;p28"/>
          <p:cNvCxnSpPr>
            <a:stCxn id="1931"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006" name="Google Shape;2006;p28"/>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007" name="Google Shape;2007;p28"/>
          <p:cNvCxnSpPr>
            <a:stCxn id="1931"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008" name="Google Shape;2008;p28"/>
          <p:cNvCxnSpPr>
            <a:stCxn id="1931" idx="6"/>
            <a:endCxn id="1941"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2009" name="Google Shape;2009;p28"/>
          <p:cNvCxnSpPr>
            <a:stCxn id="1931" idx="6"/>
            <a:endCxn id="1942"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2010" name="Google Shape;2010;p28"/>
          <p:cNvCxnSpPr>
            <a:endCxn id="1943"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2011" name="Google Shape;2011;p28"/>
          <p:cNvCxnSpPr>
            <a:endCxn id="1944"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2012" name="Google Shape;2012;p28"/>
          <p:cNvCxnSpPr>
            <a:stCxn id="1932"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2013" name="Google Shape;2013;p28"/>
          <p:cNvCxnSpPr>
            <a:stCxn id="1932"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2014" name="Google Shape;2014;p28"/>
          <p:cNvCxnSpPr>
            <a:stCxn id="1932"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2015" name="Google Shape;2015;p28"/>
          <p:cNvCxnSpPr>
            <a:stCxn id="1932"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2016" name="Google Shape;2016;p28"/>
          <p:cNvCxnSpPr>
            <a:stCxn id="1932" idx="6"/>
            <a:endCxn id="1940"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2017" name="Google Shape;2017;p28"/>
          <p:cNvCxnSpPr>
            <a:stCxn id="1932" idx="6"/>
            <a:endCxn id="1941"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2018" name="Google Shape;2018;p28"/>
          <p:cNvCxnSpPr>
            <a:stCxn id="1932" idx="6"/>
            <a:endCxn id="1942"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2019" name="Google Shape;2019;p28"/>
          <p:cNvCxnSpPr>
            <a:stCxn id="1932" idx="6"/>
            <a:endCxn id="1943"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2020" name="Google Shape;2020;p28"/>
          <p:cNvCxnSpPr>
            <a:stCxn id="1932" idx="6"/>
            <a:endCxn id="1944"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2021" name="Google Shape;2021;p28"/>
          <p:cNvCxnSpPr>
            <a:stCxn id="1933"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2022" name="Google Shape;2022;p28"/>
          <p:cNvCxnSpPr>
            <a:stCxn id="1933"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2023" name="Google Shape;2023;p28"/>
          <p:cNvCxnSpPr>
            <a:stCxn id="1933"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2024" name="Google Shape;2024;p28"/>
          <p:cNvCxnSpPr>
            <a:stCxn id="1933"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2025" name="Google Shape;2025;p28"/>
          <p:cNvCxnSpPr>
            <a:stCxn id="1933"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2026" name="Google Shape;2026;p28"/>
          <p:cNvCxnSpPr>
            <a:stCxn id="1933" idx="6"/>
            <a:endCxn id="1941"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2027" name="Google Shape;2027;p28"/>
          <p:cNvCxnSpPr>
            <a:stCxn id="1933" idx="6"/>
            <a:endCxn id="1942"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2028" name="Google Shape;2028;p28"/>
          <p:cNvCxnSpPr>
            <a:stCxn id="1933" idx="6"/>
            <a:endCxn id="1943"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2029" name="Google Shape;2029;p28"/>
          <p:cNvCxnSpPr>
            <a:stCxn id="1933" idx="6"/>
            <a:endCxn id="1944"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2030" name="Google Shape;2030;p28"/>
          <p:cNvCxnSpPr>
            <a:stCxn id="1934"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2031" name="Google Shape;2031;p28"/>
          <p:cNvCxnSpPr>
            <a:stCxn id="1934"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2032" name="Google Shape;2032;p28"/>
          <p:cNvCxnSpPr>
            <a:stCxn id="1934"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2033" name="Google Shape;2033;p28"/>
          <p:cNvCxnSpPr>
            <a:stCxn id="1934"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2034" name="Google Shape;2034;p28"/>
          <p:cNvCxnSpPr>
            <a:stCxn id="1934"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2035" name="Google Shape;2035;p28"/>
          <p:cNvCxnSpPr>
            <a:stCxn id="1934" idx="6"/>
            <a:endCxn id="1941"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036" name="Google Shape;2036;p28"/>
          <p:cNvCxnSpPr>
            <a:stCxn id="1934" idx="6"/>
            <a:endCxn id="1942"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037" name="Google Shape;2037;p28"/>
          <p:cNvCxnSpPr>
            <a:stCxn id="1934" idx="6"/>
            <a:endCxn id="1943"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038" name="Google Shape;2038;p28"/>
          <p:cNvCxnSpPr>
            <a:stCxn id="1934" idx="6"/>
            <a:endCxn id="1944"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2039" name="Google Shape;2039;p28"/>
          <p:cNvCxnSpPr>
            <a:stCxn id="1925"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2040" name="Google Shape;2040;p28"/>
          <p:cNvCxnSpPr>
            <a:stCxn id="1925"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2041" name="Google Shape;2041;p28"/>
          <p:cNvCxnSpPr>
            <a:stCxn id="1925"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2042" name="Google Shape;2042;p28"/>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2043" name="Google Shape;2043;p28"/>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2044" name="Google Shape;2044;p28"/>
          <p:cNvCxnSpPr>
            <a:stCxn id="1925" idx="6"/>
            <a:endCxn id="1941"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2045" name="Google Shape;2045;p28"/>
          <p:cNvCxnSpPr>
            <a:stCxn id="1925" idx="6"/>
            <a:endCxn id="1942"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046" name="Google Shape;2046;p28"/>
          <p:cNvCxnSpPr>
            <a:stCxn id="1925" idx="6"/>
            <a:endCxn id="1943"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047" name="Google Shape;2047;p28"/>
          <p:cNvCxnSpPr>
            <a:stCxn id="1925" idx="6"/>
            <a:endCxn id="1944"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048" name="Google Shape;2048;p28"/>
          <p:cNvCxnSpPr>
            <a:endCxn id="1946"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2049" name="Google Shape;2049;p28"/>
          <p:cNvCxnSpPr>
            <a:endCxn id="1945"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2050" name="Google Shape;2050;p28"/>
          <p:cNvCxnSpPr>
            <a:endCxn id="1947"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2051" name="Google Shape;2051;p28"/>
          <p:cNvCxnSpPr>
            <a:endCxn id="1948"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2052" name="Google Shape;2052;p28"/>
          <p:cNvCxnSpPr>
            <a:endCxn id="1949"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2053" name="Google Shape;2053;p28"/>
          <p:cNvCxnSpPr>
            <a:endCxn id="1950"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2054" name="Google Shape;2054;p28"/>
          <p:cNvCxnSpPr>
            <a:endCxn id="1951"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2055" name="Google Shape;2055;p28"/>
          <p:cNvCxnSpPr>
            <a:endCxn id="1952"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2056" name="Google Shape;2056;p28"/>
          <p:cNvCxnSpPr>
            <a:endCxn id="1953"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2057" name="Google Shape;2057;p28"/>
          <p:cNvCxnSpPr>
            <a:endCxn id="1946"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2058" name="Google Shape;2058;p28"/>
          <p:cNvCxnSpPr>
            <a:endCxn id="1945"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2059" name="Google Shape;2059;p28"/>
          <p:cNvCxnSpPr>
            <a:endCxn id="1947"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2060" name="Google Shape;2060;p28"/>
          <p:cNvCxnSpPr>
            <a:endCxn id="1948"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2061" name="Google Shape;2061;p28"/>
          <p:cNvCxnSpPr>
            <a:endCxn id="1949"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2062" name="Google Shape;2062;p28"/>
          <p:cNvCxnSpPr>
            <a:endCxn id="1950"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2063" name="Google Shape;2063;p28"/>
          <p:cNvCxnSpPr>
            <a:endCxn id="1951"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2064" name="Google Shape;2064;p28"/>
          <p:cNvCxnSpPr>
            <a:endCxn id="1951"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2065" name="Google Shape;2065;p28"/>
          <p:cNvCxnSpPr>
            <a:endCxn id="1952"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2066" name="Google Shape;2066;p28"/>
          <p:cNvCxnSpPr>
            <a:endCxn id="1953"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2067" name="Google Shape;2067;p28"/>
          <p:cNvCxnSpPr>
            <a:endCxn id="1946"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2068" name="Google Shape;2068;p28"/>
          <p:cNvCxnSpPr>
            <a:endCxn id="1945"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2069" name="Google Shape;2069;p28"/>
          <p:cNvCxnSpPr>
            <a:endCxn id="1947"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2070" name="Google Shape;2070;p28"/>
          <p:cNvCxnSpPr>
            <a:endCxn id="1948"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2071" name="Google Shape;2071;p28"/>
          <p:cNvCxnSpPr>
            <a:endCxn id="1949"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2072" name="Google Shape;2072;p28"/>
          <p:cNvCxnSpPr>
            <a:endCxn id="1950"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2073" name="Google Shape;2073;p28"/>
          <p:cNvCxnSpPr>
            <a:endCxn id="1951"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2074" name="Google Shape;2074;p28"/>
          <p:cNvCxnSpPr>
            <a:endCxn id="1952"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2075" name="Google Shape;2075;p28"/>
          <p:cNvCxnSpPr>
            <a:endCxn id="1953"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2076" name="Google Shape;2076;p28"/>
          <p:cNvCxnSpPr>
            <a:endCxn id="1946"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2077" name="Google Shape;2077;p28"/>
          <p:cNvCxnSpPr>
            <a:endCxn id="1945"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2078" name="Google Shape;2078;p28"/>
          <p:cNvCxnSpPr>
            <a:endCxn id="1947"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2079" name="Google Shape;2079;p28"/>
          <p:cNvCxnSpPr>
            <a:endCxn id="1948"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2080" name="Google Shape;2080;p28"/>
          <p:cNvCxnSpPr>
            <a:endCxn id="1949"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2081" name="Google Shape;2081;p28"/>
          <p:cNvCxnSpPr>
            <a:endCxn id="1950"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2082" name="Google Shape;2082;p28"/>
          <p:cNvCxnSpPr>
            <a:endCxn id="1951"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2083" name="Google Shape;2083;p28"/>
          <p:cNvCxnSpPr>
            <a:endCxn id="1952"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2084" name="Google Shape;2084;p28"/>
          <p:cNvCxnSpPr>
            <a:endCxn id="1953"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2085" name="Google Shape;2085;p28"/>
          <p:cNvCxnSpPr>
            <a:endCxn id="1946"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2086" name="Google Shape;2086;p28"/>
          <p:cNvCxnSpPr>
            <a:endCxn id="1945"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2087" name="Google Shape;2087;p28"/>
          <p:cNvCxnSpPr>
            <a:stCxn id="1940" idx="6"/>
            <a:endCxn id="1947"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088" name="Google Shape;2088;p28"/>
          <p:cNvCxnSpPr>
            <a:endCxn id="1948"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2089" name="Google Shape;2089;p28"/>
          <p:cNvCxnSpPr>
            <a:endCxn id="1949"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2090" name="Google Shape;2090;p28"/>
          <p:cNvCxnSpPr>
            <a:endCxn id="1950"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2091" name="Google Shape;2091;p28"/>
          <p:cNvCxnSpPr>
            <a:endCxn id="1951"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2092" name="Google Shape;2092;p28"/>
          <p:cNvCxnSpPr>
            <a:endCxn id="1952"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2093" name="Google Shape;2093;p28"/>
          <p:cNvCxnSpPr>
            <a:endCxn id="1953"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2094" name="Google Shape;2094;p28"/>
          <p:cNvCxnSpPr>
            <a:stCxn id="1941" idx="6"/>
            <a:endCxn id="1946"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2095" name="Google Shape;2095;p28"/>
          <p:cNvCxnSpPr>
            <a:stCxn id="1941" idx="6"/>
            <a:endCxn id="1945"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2096" name="Google Shape;2096;p28"/>
          <p:cNvCxnSpPr>
            <a:stCxn id="1941" idx="6"/>
            <a:endCxn id="1947"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097" name="Google Shape;2097;p28"/>
          <p:cNvCxnSpPr>
            <a:stCxn id="1941" idx="6"/>
            <a:endCxn id="1948"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098" name="Google Shape;2098;p28"/>
          <p:cNvCxnSpPr>
            <a:stCxn id="1941" idx="6"/>
            <a:endCxn id="1949"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2099" name="Google Shape;2099;p28"/>
          <p:cNvCxnSpPr>
            <a:stCxn id="1941" idx="6"/>
            <a:endCxn id="1950"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100" name="Google Shape;2100;p28"/>
          <p:cNvCxnSpPr>
            <a:stCxn id="1941" idx="6"/>
            <a:endCxn id="1951"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01" name="Google Shape;2101;p28"/>
          <p:cNvCxnSpPr>
            <a:stCxn id="1941" idx="6"/>
            <a:endCxn id="1952"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102" name="Google Shape;2102;p28"/>
          <p:cNvCxnSpPr>
            <a:stCxn id="1941" idx="6"/>
            <a:endCxn id="1953"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2103" name="Google Shape;2103;p28"/>
          <p:cNvCxnSpPr>
            <a:stCxn id="1942" idx="6"/>
            <a:endCxn id="1946"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2104" name="Google Shape;2104;p28"/>
          <p:cNvCxnSpPr>
            <a:stCxn id="1942" idx="6"/>
            <a:endCxn id="1945"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2105" name="Google Shape;2105;p28"/>
          <p:cNvCxnSpPr>
            <a:stCxn id="1942" idx="6"/>
            <a:endCxn id="1947"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106" name="Google Shape;2106;p28"/>
          <p:cNvCxnSpPr>
            <a:stCxn id="1942" idx="6"/>
            <a:endCxn id="1948"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107" name="Google Shape;2107;p28"/>
          <p:cNvCxnSpPr>
            <a:stCxn id="1942" idx="6"/>
            <a:endCxn id="1949"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108" name="Google Shape;2108;p28"/>
          <p:cNvCxnSpPr>
            <a:stCxn id="1942" idx="6"/>
            <a:endCxn id="1950"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09" name="Google Shape;2109;p28"/>
          <p:cNvCxnSpPr>
            <a:stCxn id="1942" idx="6"/>
            <a:endCxn id="1951"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110" name="Google Shape;2110;p28"/>
          <p:cNvCxnSpPr>
            <a:stCxn id="1942" idx="6"/>
            <a:endCxn id="1952"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2111" name="Google Shape;2111;p28"/>
          <p:cNvCxnSpPr>
            <a:stCxn id="1942" idx="6"/>
            <a:endCxn id="1953"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2112" name="Google Shape;2112;p28"/>
          <p:cNvCxnSpPr>
            <a:stCxn id="1943" idx="6"/>
            <a:endCxn id="1946"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2113" name="Google Shape;2113;p28"/>
          <p:cNvCxnSpPr>
            <a:stCxn id="1943" idx="6"/>
            <a:endCxn id="1945"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2114" name="Google Shape;2114;p28"/>
          <p:cNvCxnSpPr>
            <a:stCxn id="1943" idx="6"/>
            <a:endCxn id="1947"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115" name="Google Shape;2115;p28"/>
          <p:cNvCxnSpPr>
            <a:stCxn id="1943" idx="6"/>
            <a:endCxn id="1948"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116" name="Google Shape;2116;p28"/>
          <p:cNvCxnSpPr>
            <a:stCxn id="1943" idx="6"/>
            <a:endCxn id="1949"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117" name="Google Shape;2117;p28"/>
          <p:cNvCxnSpPr>
            <a:stCxn id="1943" idx="6"/>
            <a:endCxn id="1950"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118" name="Google Shape;2118;p28"/>
          <p:cNvCxnSpPr>
            <a:stCxn id="1943" idx="6"/>
            <a:endCxn id="1951"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19" name="Google Shape;2119;p28"/>
          <p:cNvCxnSpPr>
            <a:stCxn id="1943" idx="6"/>
            <a:endCxn id="1952"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120" name="Google Shape;2120;p28"/>
          <p:cNvCxnSpPr>
            <a:stCxn id="1943" idx="6"/>
            <a:endCxn id="1953"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21" name="Google Shape;2121;p28"/>
          <p:cNvCxnSpPr>
            <a:stCxn id="1944" idx="6"/>
            <a:endCxn id="1946"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2122" name="Google Shape;2122;p28"/>
          <p:cNvCxnSpPr>
            <a:stCxn id="1944" idx="6"/>
            <a:endCxn id="1945"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2123" name="Google Shape;2123;p28"/>
          <p:cNvCxnSpPr>
            <a:stCxn id="1944" idx="6"/>
            <a:endCxn id="1947"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2124" name="Google Shape;2124;p28"/>
          <p:cNvCxnSpPr>
            <a:stCxn id="1944" idx="6"/>
            <a:endCxn id="1948"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125" name="Google Shape;2125;p28"/>
          <p:cNvCxnSpPr>
            <a:stCxn id="1944" idx="6"/>
            <a:endCxn id="1949"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126" name="Google Shape;2126;p28"/>
          <p:cNvCxnSpPr>
            <a:stCxn id="1944" idx="6"/>
            <a:endCxn id="1950"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2127" name="Google Shape;2127;p28"/>
          <p:cNvCxnSpPr>
            <a:stCxn id="1944" idx="6"/>
            <a:endCxn id="1951"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128" name="Google Shape;2128;p28"/>
          <p:cNvCxnSpPr>
            <a:stCxn id="1944" idx="6"/>
            <a:endCxn id="1952"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129" name="Google Shape;2129;p28"/>
          <p:cNvCxnSpPr>
            <a:stCxn id="1944" idx="6"/>
            <a:endCxn id="1953"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2130" name="Google Shape;2130;p28"/>
          <p:cNvSpPr/>
          <p:nvPr/>
        </p:nvSpPr>
        <p:spPr>
          <a:xfrm>
            <a:off x="4986375" y="171932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8"/>
          <p:cNvSpPr/>
          <p:nvPr/>
        </p:nvSpPr>
        <p:spPr>
          <a:xfrm>
            <a:off x="4986375" y="20554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8"/>
          <p:cNvSpPr/>
          <p:nvPr/>
        </p:nvSpPr>
        <p:spPr>
          <a:xfrm>
            <a:off x="4986375" y="48342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8"/>
          <p:cNvSpPr/>
          <p:nvPr/>
        </p:nvSpPr>
        <p:spPr>
          <a:xfrm>
            <a:off x="4986375" y="23914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8"/>
          <p:cNvSpPr/>
          <p:nvPr/>
        </p:nvSpPr>
        <p:spPr>
          <a:xfrm>
            <a:off x="4986375" y="2690550"/>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8"/>
          <p:cNvSpPr/>
          <p:nvPr/>
        </p:nvSpPr>
        <p:spPr>
          <a:xfrm>
            <a:off x="4986363" y="3415513"/>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8"/>
          <p:cNvSpPr/>
          <p:nvPr/>
        </p:nvSpPr>
        <p:spPr>
          <a:xfrm>
            <a:off x="4986375" y="3772788"/>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8"/>
          <p:cNvSpPr/>
          <p:nvPr/>
        </p:nvSpPr>
        <p:spPr>
          <a:xfrm>
            <a:off x="4986375" y="414050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8"/>
          <p:cNvSpPr/>
          <p:nvPr/>
        </p:nvSpPr>
        <p:spPr>
          <a:xfrm>
            <a:off x="498637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9" name="Google Shape;2139;p28"/>
          <p:cNvCxnSpPr>
            <a:stCxn id="1946" idx="6"/>
            <a:endCxn id="2130"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2140" name="Google Shape;2140;p28"/>
          <p:cNvCxnSpPr>
            <a:stCxn id="1946" idx="6"/>
            <a:endCxn id="2131"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2141" name="Google Shape;2141;p28"/>
          <p:cNvCxnSpPr>
            <a:stCxn id="1946" idx="6"/>
            <a:endCxn id="2133"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2142" name="Google Shape;2142;p28"/>
          <p:cNvCxnSpPr>
            <a:stCxn id="1946" idx="6"/>
            <a:endCxn id="2134"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2143" name="Google Shape;2143;p28"/>
          <p:cNvCxnSpPr>
            <a:stCxn id="1946"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2144" name="Google Shape;2144;p28"/>
          <p:cNvCxnSpPr>
            <a:stCxn id="1946" idx="6"/>
            <a:endCxn id="2135"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2145" name="Google Shape;2145;p28"/>
          <p:cNvCxnSpPr>
            <a:stCxn id="1946" idx="6"/>
            <a:endCxn id="2136"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2146" name="Google Shape;2146;p28"/>
          <p:cNvCxnSpPr>
            <a:stCxn id="1946" idx="6"/>
            <a:endCxn id="2137"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147" name="Google Shape;2147;p28"/>
          <p:cNvCxnSpPr>
            <a:stCxn id="1946" idx="6"/>
            <a:endCxn id="2138"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2148" name="Google Shape;2148;p28"/>
          <p:cNvCxnSpPr>
            <a:stCxn id="1946" idx="6"/>
            <a:endCxn id="2132"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2149" name="Google Shape;2149;p28"/>
          <p:cNvCxnSpPr>
            <a:stCxn id="1945" idx="6"/>
            <a:endCxn id="2130"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2150" name="Google Shape;2150;p28"/>
          <p:cNvCxnSpPr>
            <a:stCxn id="1945" idx="6"/>
            <a:endCxn id="2131"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2151" name="Google Shape;2151;p28"/>
          <p:cNvCxnSpPr>
            <a:stCxn id="1945" idx="6"/>
            <a:endCxn id="2133"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2152" name="Google Shape;2152;p28"/>
          <p:cNvCxnSpPr>
            <a:endCxn id="2134"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2153" name="Google Shape;2153;p28"/>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2154" name="Google Shape;2154;p28"/>
          <p:cNvCxnSpPr>
            <a:stCxn id="1945" idx="6"/>
            <a:endCxn id="2135"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2155" name="Google Shape;2155;p28"/>
          <p:cNvCxnSpPr>
            <a:stCxn id="1945" idx="6"/>
            <a:endCxn id="2136"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2156" name="Google Shape;2156;p28"/>
          <p:cNvCxnSpPr>
            <a:stCxn id="1946" idx="5"/>
            <a:endCxn id="2137"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157" name="Google Shape;2157;p28"/>
          <p:cNvCxnSpPr>
            <a:endCxn id="2138"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2158" name="Google Shape;2158;p28"/>
          <p:cNvCxnSpPr>
            <a:stCxn id="1945" idx="6"/>
            <a:endCxn id="2132"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2159" name="Google Shape;2159;p28"/>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160" name="Google Shape;2160;p28"/>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2161" name="Google Shape;2161;p28"/>
          <p:cNvCxnSpPr>
            <a:stCxn id="1947" idx="6"/>
            <a:endCxn id="2130"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2162" name="Google Shape;2162;p28"/>
          <p:cNvCxnSpPr>
            <a:stCxn id="1947" idx="6"/>
            <a:endCxn id="2131"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2163" name="Google Shape;2163;p28"/>
          <p:cNvCxnSpPr>
            <a:stCxn id="1947" idx="6"/>
            <a:endCxn id="2133"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2164" name="Google Shape;2164;p28"/>
          <p:cNvCxnSpPr>
            <a:stCxn id="1947" idx="6"/>
            <a:endCxn id="2134"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2165" name="Google Shape;2165;p28"/>
          <p:cNvCxnSpPr>
            <a:stCxn id="1947"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2166" name="Google Shape;2166;p28"/>
          <p:cNvCxnSpPr>
            <a:stCxn id="1948" idx="6"/>
            <a:endCxn id="2130"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2167" name="Google Shape;2167;p28"/>
          <p:cNvCxnSpPr>
            <a:stCxn id="1948" idx="6"/>
            <a:endCxn id="2131"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2168" name="Google Shape;2168;p28"/>
          <p:cNvCxnSpPr>
            <a:stCxn id="1948" idx="6"/>
            <a:endCxn id="2133"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2169" name="Google Shape;2169;p28"/>
          <p:cNvCxnSpPr>
            <a:stCxn id="1948" idx="6"/>
            <a:endCxn id="2134"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2170" name="Google Shape;2170;p28"/>
          <p:cNvCxnSpPr>
            <a:stCxn id="1948"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2171" name="Google Shape;2171;p28"/>
          <p:cNvCxnSpPr>
            <a:stCxn id="1948" idx="6"/>
            <a:endCxn id="2135"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2172" name="Google Shape;2172;p28"/>
          <p:cNvCxnSpPr>
            <a:stCxn id="1948" idx="6"/>
            <a:endCxn id="2136"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2173" name="Google Shape;2173;p28"/>
          <p:cNvCxnSpPr>
            <a:endCxn id="2137"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2174" name="Google Shape;2174;p28"/>
          <p:cNvCxnSpPr>
            <a:stCxn id="1948" idx="6"/>
            <a:endCxn id="2138"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2175" name="Google Shape;2175;p28"/>
          <p:cNvCxnSpPr>
            <a:endCxn id="2132"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2176" name="Google Shape;2176;p28"/>
          <p:cNvCxnSpPr>
            <a:stCxn id="1949" idx="6"/>
            <a:endCxn id="2130"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2177" name="Google Shape;2177;p28"/>
          <p:cNvCxnSpPr>
            <a:stCxn id="1949" idx="6"/>
            <a:endCxn id="2131"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2178" name="Google Shape;2178;p28"/>
          <p:cNvCxnSpPr>
            <a:stCxn id="1949" idx="6"/>
            <a:endCxn id="2134"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2179" name="Google Shape;2179;p28"/>
          <p:cNvCxnSpPr>
            <a:stCxn id="1949" idx="6"/>
            <a:endCxn id="1949"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2180" name="Google Shape;2180;p28"/>
          <p:cNvCxnSpPr>
            <a:stCxn id="1949"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2181" name="Google Shape;2181;p28"/>
          <p:cNvCxnSpPr>
            <a:stCxn id="1949" idx="6"/>
            <a:endCxn id="2135"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2182" name="Google Shape;2182;p28"/>
          <p:cNvCxnSpPr>
            <a:stCxn id="1949" idx="6"/>
            <a:endCxn id="2136"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2183" name="Google Shape;2183;p28"/>
          <p:cNvCxnSpPr>
            <a:stCxn id="1949" idx="6"/>
            <a:endCxn id="2137"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2184" name="Google Shape;2184;p28"/>
          <p:cNvCxnSpPr>
            <a:stCxn id="1949" idx="6"/>
            <a:endCxn id="2138"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2185" name="Google Shape;2185;p28"/>
          <p:cNvCxnSpPr>
            <a:stCxn id="1949" idx="6"/>
            <a:endCxn id="2132"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2186" name="Google Shape;2186;p28"/>
          <p:cNvCxnSpPr>
            <a:stCxn id="1950" idx="6"/>
            <a:endCxn id="2130"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2187" name="Google Shape;2187;p28"/>
          <p:cNvCxnSpPr>
            <a:stCxn id="1950" idx="6"/>
            <a:endCxn id="2131"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2188" name="Google Shape;2188;p28"/>
          <p:cNvCxnSpPr>
            <a:stCxn id="1950" idx="6"/>
            <a:endCxn id="2133"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2189" name="Google Shape;2189;p28"/>
          <p:cNvCxnSpPr>
            <a:stCxn id="1950" idx="6"/>
            <a:endCxn id="2134"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2190" name="Google Shape;2190;p28"/>
          <p:cNvCxnSpPr>
            <a:stCxn id="1950"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2191" name="Google Shape;2191;p28"/>
          <p:cNvCxnSpPr>
            <a:stCxn id="1950" idx="6"/>
            <a:endCxn id="2135"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2192" name="Google Shape;2192;p28"/>
          <p:cNvCxnSpPr>
            <a:stCxn id="1950" idx="6"/>
            <a:endCxn id="2136"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2193" name="Google Shape;2193;p28"/>
          <p:cNvCxnSpPr>
            <a:stCxn id="1950" idx="6"/>
            <a:endCxn id="2137"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2194" name="Google Shape;2194;p28"/>
          <p:cNvCxnSpPr>
            <a:stCxn id="1950" idx="6"/>
            <a:endCxn id="2138"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195" name="Google Shape;2195;p28"/>
          <p:cNvCxnSpPr>
            <a:stCxn id="1950" idx="6"/>
            <a:endCxn id="2132"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2196" name="Google Shape;2196;p28"/>
          <p:cNvCxnSpPr>
            <a:stCxn id="1951" idx="6"/>
            <a:endCxn id="2130"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2197" name="Google Shape;2197;p28"/>
          <p:cNvCxnSpPr>
            <a:stCxn id="1951" idx="6"/>
            <a:endCxn id="2131"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2198" name="Google Shape;2198;p28"/>
          <p:cNvCxnSpPr>
            <a:stCxn id="1951" idx="6"/>
            <a:endCxn id="2133"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2199" name="Google Shape;2199;p28"/>
          <p:cNvCxnSpPr>
            <a:stCxn id="1951" idx="6"/>
            <a:endCxn id="2134"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2200" name="Google Shape;2200;p28"/>
          <p:cNvCxnSpPr>
            <a:stCxn id="1951"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2201" name="Google Shape;2201;p28"/>
          <p:cNvCxnSpPr>
            <a:stCxn id="1951" idx="6"/>
            <a:endCxn id="2135"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2202" name="Google Shape;2202;p28"/>
          <p:cNvCxnSpPr>
            <a:stCxn id="1951" idx="6"/>
            <a:endCxn id="2136"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2203" name="Google Shape;2203;p28"/>
          <p:cNvCxnSpPr>
            <a:stCxn id="1951" idx="6"/>
            <a:endCxn id="2137"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204" name="Google Shape;2204;p28"/>
          <p:cNvCxnSpPr>
            <a:stCxn id="1951" idx="6"/>
            <a:endCxn id="2138"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205" name="Google Shape;2205;p28"/>
          <p:cNvCxnSpPr>
            <a:stCxn id="1951" idx="6"/>
            <a:endCxn id="2132"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206" name="Google Shape;2206;p28"/>
          <p:cNvCxnSpPr>
            <a:stCxn id="1952" idx="6"/>
            <a:endCxn id="2130"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2207" name="Google Shape;2207;p28"/>
          <p:cNvCxnSpPr>
            <a:stCxn id="1952" idx="6"/>
            <a:endCxn id="2131"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2208" name="Google Shape;2208;p28"/>
          <p:cNvCxnSpPr>
            <a:stCxn id="1952" idx="6"/>
            <a:endCxn id="2133"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2209" name="Google Shape;2209;p28"/>
          <p:cNvCxnSpPr>
            <a:stCxn id="1952" idx="6"/>
            <a:endCxn id="2134"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2210" name="Google Shape;2210;p28"/>
          <p:cNvCxnSpPr>
            <a:stCxn id="1952"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2211" name="Google Shape;2211;p28"/>
          <p:cNvCxnSpPr>
            <a:stCxn id="1952" idx="6"/>
            <a:endCxn id="2135"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2212" name="Google Shape;2212;p28"/>
          <p:cNvCxnSpPr>
            <a:stCxn id="1952" idx="6"/>
            <a:endCxn id="2136"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2213" name="Google Shape;2213;p28"/>
          <p:cNvCxnSpPr>
            <a:stCxn id="1952" idx="6"/>
            <a:endCxn id="2137"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214" name="Google Shape;2214;p28"/>
          <p:cNvCxnSpPr>
            <a:stCxn id="1952" idx="6"/>
            <a:endCxn id="2138"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215" name="Google Shape;2215;p28"/>
          <p:cNvCxnSpPr>
            <a:stCxn id="1952" idx="6"/>
            <a:endCxn id="2132"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216" name="Google Shape;2216;p28"/>
          <p:cNvCxnSpPr>
            <a:stCxn id="1953" idx="6"/>
            <a:endCxn id="2130"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2217" name="Google Shape;2217;p28"/>
          <p:cNvCxnSpPr>
            <a:stCxn id="1953" idx="6"/>
            <a:endCxn id="2131"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2218" name="Google Shape;2218;p28"/>
          <p:cNvCxnSpPr>
            <a:stCxn id="1953" idx="6"/>
            <a:endCxn id="2133"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2219" name="Google Shape;2219;p28"/>
          <p:cNvCxnSpPr>
            <a:stCxn id="1953" idx="6"/>
            <a:endCxn id="2134"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2220" name="Google Shape;2220;p28"/>
          <p:cNvCxnSpPr>
            <a:stCxn id="1953"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2221" name="Google Shape;2221;p28"/>
          <p:cNvCxnSpPr>
            <a:stCxn id="1953" idx="6"/>
            <a:endCxn id="2135"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2222" name="Google Shape;2222;p28"/>
          <p:cNvCxnSpPr>
            <a:stCxn id="2137" idx="2"/>
            <a:endCxn id="2136"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2223" name="Google Shape;2223;p28"/>
          <p:cNvCxnSpPr>
            <a:stCxn id="1953" idx="6"/>
            <a:endCxn id="2137"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2224" name="Google Shape;2224;p28"/>
          <p:cNvCxnSpPr>
            <a:stCxn id="1953" idx="6"/>
            <a:endCxn id="2138"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225" name="Google Shape;2225;p28"/>
          <p:cNvCxnSpPr>
            <a:stCxn id="1953" idx="6"/>
            <a:endCxn id="2132"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2226" name="Google Shape;2226;p28"/>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227" name="Google Shape;2227;p28"/>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2228" name="Google Shape;2228;p28"/>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229" name="Google Shape;2229;p28"/>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2230" name="Google Shape;2230;p28"/>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231" name="Google Shape;2231;p28"/>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232" name="Google Shape;2232;p28"/>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233" name="Google Shape;2233;p28"/>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234" name="Google Shape;2234;p28"/>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235" name="Google Shape;2235;p28"/>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236" name="Google Shape;2236;p28"/>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237" name="Google Shape;2237;p28"/>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238" name="Google Shape;2238;p28"/>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239" name="Google Shape;2239;p28"/>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240" name="Google Shape;2240;p28"/>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241" name="Google Shape;2241;p28"/>
          <p:cNvSpPr/>
          <p:nvPr/>
        </p:nvSpPr>
        <p:spPr>
          <a:xfrm>
            <a:off x="5474525" y="27012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8"/>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So the “activations” for a 4 digit propagate through the middle layers in a manner that the 4 output neuron gets the highest activation at the end.  </a:t>
            </a:r>
            <a:r>
              <a:rPr lang="en" sz="1800">
                <a:solidFill>
                  <a:srgbClr val="000000"/>
                </a:solidFill>
                <a:latin typeface="Lato"/>
                <a:ea typeface="Lato"/>
                <a:cs typeface="Lato"/>
                <a:sym typeface="Lato"/>
              </a:rPr>
              <a:t>    </a:t>
            </a:r>
            <a:r>
              <a:rPr lang="en" sz="25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246" name="Shape 2246"/>
        <p:cNvGrpSpPr/>
        <p:nvPr/>
      </p:nvGrpSpPr>
      <p:grpSpPr>
        <a:xfrm>
          <a:off x="0" y="0"/>
          <a:ext cx="0" cy="0"/>
          <a:chOff x="0" y="0"/>
          <a:chExt cx="0" cy="0"/>
        </a:xfrm>
      </p:grpSpPr>
      <p:sp>
        <p:nvSpPr>
          <p:cNvPr id="2247" name="Google Shape;2247;p29"/>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9"/>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9"/>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250" name="Google Shape;2250;p29"/>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251" name="Google Shape;2251;p29"/>
          <p:cNvSpPr/>
          <p:nvPr/>
        </p:nvSpPr>
        <p:spPr>
          <a:xfrm>
            <a:off x="3420525" y="14224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9"/>
          <p:cNvSpPr/>
          <p:nvPr/>
        </p:nvSpPr>
        <p:spPr>
          <a:xfrm>
            <a:off x="3420525" y="48342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9"/>
          <p:cNvSpPr/>
          <p:nvPr/>
        </p:nvSpPr>
        <p:spPr>
          <a:xfrm>
            <a:off x="3420525" y="1718738"/>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9"/>
          <p:cNvSpPr/>
          <p:nvPr/>
        </p:nvSpPr>
        <p:spPr>
          <a:xfrm>
            <a:off x="3420525" y="201506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9"/>
          <p:cNvSpPr/>
          <p:nvPr/>
        </p:nvSpPr>
        <p:spPr>
          <a:xfrm>
            <a:off x="3420525" y="23113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9"/>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9"/>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9"/>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9"/>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9"/>
          <p:cNvSpPr/>
          <p:nvPr/>
        </p:nvSpPr>
        <p:spPr>
          <a:xfrm>
            <a:off x="3420525" y="40640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9"/>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9"/>
          <p:cNvSpPr/>
          <p:nvPr/>
        </p:nvSpPr>
        <p:spPr>
          <a:xfrm>
            <a:off x="4986375" y="30979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9"/>
          <p:cNvSpPr/>
          <p:nvPr/>
        </p:nvSpPr>
        <p:spPr>
          <a:xfrm>
            <a:off x="4030125" y="2136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9"/>
          <p:cNvSpPr/>
          <p:nvPr/>
        </p:nvSpPr>
        <p:spPr>
          <a:xfrm>
            <a:off x="4030125" y="18268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9"/>
          <p:cNvSpPr/>
          <p:nvPr/>
        </p:nvSpPr>
        <p:spPr>
          <a:xfrm>
            <a:off x="403012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9"/>
          <p:cNvSpPr/>
          <p:nvPr/>
        </p:nvSpPr>
        <p:spPr>
          <a:xfrm>
            <a:off x="403012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9"/>
          <p:cNvSpPr/>
          <p:nvPr/>
        </p:nvSpPr>
        <p:spPr>
          <a:xfrm>
            <a:off x="4030125" y="3140138"/>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9"/>
          <p:cNvSpPr/>
          <p:nvPr/>
        </p:nvSpPr>
        <p:spPr>
          <a:xfrm>
            <a:off x="4030125" y="35545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9"/>
          <p:cNvSpPr/>
          <p:nvPr/>
        </p:nvSpPr>
        <p:spPr>
          <a:xfrm>
            <a:off x="403012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9"/>
          <p:cNvSpPr/>
          <p:nvPr/>
        </p:nvSpPr>
        <p:spPr>
          <a:xfrm>
            <a:off x="4030125" y="42482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9"/>
          <p:cNvSpPr/>
          <p:nvPr/>
        </p:nvSpPr>
        <p:spPr>
          <a:xfrm>
            <a:off x="4030125" y="45951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9"/>
          <p:cNvSpPr/>
          <p:nvPr/>
        </p:nvSpPr>
        <p:spPr>
          <a:xfrm>
            <a:off x="4563075" y="21366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9"/>
          <p:cNvSpPr/>
          <p:nvPr/>
        </p:nvSpPr>
        <p:spPr>
          <a:xfrm>
            <a:off x="4563075" y="18268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9"/>
          <p:cNvSpPr/>
          <p:nvPr/>
        </p:nvSpPr>
        <p:spPr>
          <a:xfrm>
            <a:off x="456307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9"/>
          <p:cNvSpPr/>
          <p:nvPr/>
        </p:nvSpPr>
        <p:spPr>
          <a:xfrm>
            <a:off x="456307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9"/>
          <p:cNvSpPr/>
          <p:nvPr/>
        </p:nvSpPr>
        <p:spPr>
          <a:xfrm>
            <a:off x="4563075" y="31401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9"/>
          <p:cNvSpPr/>
          <p:nvPr/>
        </p:nvSpPr>
        <p:spPr>
          <a:xfrm>
            <a:off x="4563075" y="3554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9"/>
          <p:cNvSpPr/>
          <p:nvPr/>
        </p:nvSpPr>
        <p:spPr>
          <a:xfrm>
            <a:off x="456307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9"/>
          <p:cNvSpPr/>
          <p:nvPr/>
        </p:nvSpPr>
        <p:spPr>
          <a:xfrm>
            <a:off x="4563075" y="4248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9"/>
          <p:cNvSpPr/>
          <p:nvPr/>
        </p:nvSpPr>
        <p:spPr>
          <a:xfrm>
            <a:off x="4563075" y="45951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1" name="Google Shape;2281;p29"/>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282" name="Google Shape;2282;p29"/>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283" name="Google Shape;2283;p29"/>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284" name="Google Shape;2284;p29"/>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285" name="Google Shape;2285;p29"/>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286" name="Google Shape;2286;p29"/>
          <p:cNvCxnSpPr>
            <a:endCxn id="2268"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287" name="Google Shape;2287;p29"/>
          <p:cNvCxnSpPr>
            <a:endCxn id="2269"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288" name="Google Shape;2288;p29"/>
          <p:cNvCxnSpPr>
            <a:endCxn id="2270"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289" name="Google Shape;2289;p29"/>
          <p:cNvCxnSpPr>
            <a:endCxn id="2271"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290" name="Google Shape;2290;p29"/>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291" name="Google Shape;2291;p29"/>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292" name="Google Shape;2292;p29"/>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293" name="Google Shape;2293;p29"/>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294" name="Google Shape;2294;p29"/>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295" name="Google Shape;2295;p29"/>
          <p:cNvCxnSpPr>
            <a:endCxn id="2268"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296" name="Google Shape;2296;p29"/>
          <p:cNvCxnSpPr>
            <a:endCxn id="2269"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297" name="Google Shape;2297;p29"/>
          <p:cNvCxnSpPr>
            <a:endCxn id="2270"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298" name="Google Shape;2298;p29"/>
          <p:cNvCxnSpPr>
            <a:endCxn id="2271"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299" name="Google Shape;2299;p29"/>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300" name="Google Shape;2300;p29"/>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301" name="Google Shape;2301;p29"/>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302" name="Google Shape;2302;p29"/>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303" name="Google Shape;2303;p29"/>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304" name="Google Shape;2304;p29"/>
          <p:cNvCxnSpPr>
            <a:endCxn id="2268"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2305" name="Google Shape;2305;p29"/>
          <p:cNvCxnSpPr>
            <a:endCxn id="2269"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2306" name="Google Shape;2306;p29"/>
          <p:cNvCxnSpPr>
            <a:endCxn id="2270"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2307" name="Google Shape;2307;p29"/>
          <p:cNvCxnSpPr>
            <a:endCxn id="2271"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2308" name="Google Shape;2308;p29"/>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2309" name="Google Shape;2309;p29"/>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2310" name="Google Shape;2310;p29"/>
          <p:cNvCxnSpPr>
            <a:endCxn id="2268"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2311" name="Google Shape;2311;p29"/>
          <p:cNvCxnSpPr>
            <a:endCxn id="2271"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2312" name="Google Shape;2312;p29"/>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2313" name="Google Shape;2313;p29"/>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2314" name="Google Shape;2314;p29"/>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2315" name="Google Shape;2315;p29"/>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2316" name="Google Shape;2316;p29"/>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2317" name="Google Shape;2317;p29"/>
          <p:cNvCxnSpPr>
            <a:endCxn id="2268"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2318" name="Google Shape;2318;p29"/>
          <p:cNvCxnSpPr>
            <a:endCxn id="2269"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2319" name="Google Shape;2319;p29"/>
          <p:cNvCxnSpPr>
            <a:endCxn id="2270"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2320" name="Google Shape;2320;p29"/>
          <p:cNvCxnSpPr>
            <a:endCxn id="2271"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2321" name="Google Shape;2321;p29"/>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2322" name="Google Shape;2322;p29"/>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2323" name="Google Shape;2323;p29"/>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2324" name="Google Shape;2324;p29"/>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2325" name="Google Shape;2325;p29"/>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2326" name="Google Shape;2326;p29"/>
          <p:cNvCxnSpPr>
            <a:endCxn id="2268"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327" name="Google Shape;2327;p29"/>
          <p:cNvCxnSpPr>
            <a:endCxn id="2269"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328" name="Google Shape;2328;p29"/>
          <p:cNvCxnSpPr>
            <a:endCxn id="2270"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329" name="Google Shape;2329;p29"/>
          <p:cNvCxnSpPr>
            <a:endCxn id="2271"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330" name="Google Shape;2330;p29"/>
          <p:cNvCxnSpPr>
            <a:stCxn id="2258"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331" name="Google Shape;2331;p29"/>
          <p:cNvCxnSpPr>
            <a:stCxn id="2258"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332" name="Google Shape;2332;p29"/>
          <p:cNvCxnSpPr>
            <a:stCxn id="2258"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333" name="Google Shape;2333;p29"/>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334" name="Google Shape;2334;p29"/>
          <p:cNvCxnSpPr>
            <a:stCxn id="2258"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335" name="Google Shape;2335;p29"/>
          <p:cNvCxnSpPr>
            <a:stCxn id="2258" idx="6"/>
            <a:endCxn id="2268"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2336" name="Google Shape;2336;p29"/>
          <p:cNvCxnSpPr>
            <a:stCxn id="2258" idx="6"/>
            <a:endCxn id="2269"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2337" name="Google Shape;2337;p29"/>
          <p:cNvCxnSpPr>
            <a:endCxn id="2270"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2338" name="Google Shape;2338;p29"/>
          <p:cNvCxnSpPr>
            <a:endCxn id="2271"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2339" name="Google Shape;2339;p29"/>
          <p:cNvCxnSpPr>
            <a:stCxn id="2259"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2340" name="Google Shape;2340;p29"/>
          <p:cNvCxnSpPr>
            <a:stCxn id="2259"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2341" name="Google Shape;2341;p29"/>
          <p:cNvCxnSpPr>
            <a:stCxn id="2259"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2342" name="Google Shape;2342;p29"/>
          <p:cNvCxnSpPr>
            <a:stCxn id="2259"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2343" name="Google Shape;2343;p29"/>
          <p:cNvCxnSpPr>
            <a:stCxn id="2259" idx="6"/>
            <a:endCxn id="2267"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2344" name="Google Shape;2344;p29"/>
          <p:cNvCxnSpPr>
            <a:stCxn id="2259" idx="6"/>
            <a:endCxn id="2268"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2345" name="Google Shape;2345;p29"/>
          <p:cNvCxnSpPr>
            <a:stCxn id="2259" idx="6"/>
            <a:endCxn id="2269"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2346" name="Google Shape;2346;p29"/>
          <p:cNvCxnSpPr>
            <a:stCxn id="2259" idx="6"/>
            <a:endCxn id="2270"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2347" name="Google Shape;2347;p29"/>
          <p:cNvCxnSpPr>
            <a:stCxn id="2259" idx="6"/>
            <a:endCxn id="2271"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2348" name="Google Shape;2348;p29"/>
          <p:cNvCxnSpPr>
            <a:stCxn id="2260"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2349" name="Google Shape;2349;p29"/>
          <p:cNvCxnSpPr>
            <a:stCxn id="2260"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2350" name="Google Shape;2350;p29"/>
          <p:cNvCxnSpPr>
            <a:stCxn id="2260"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2351" name="Google Shape;2351;p29"/>
          <p:cNvCxnSpPr>
            <a:stCxn id="2260"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2352" name="Google Shape;2352;p29"/>
          <p:cNvCxnSpPr>
            <a:stCxn id="2260"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2353" name="Google Shape;2353;p29"/>
          <p:cNvCxnSpPr>
            <a:stCxn id="2260" idx="6"/>
            <a:endCxn id="2268"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2354" name="Google Shape;2354;p29"/>
          <p:cNvCxnSpPr>
            <a:stCxn id="2260" idx="6"/>
            <a:endCxn id="2269"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2355" name="Google Shape;2355;p29"/>
          <p:cNvCxnSpPr>
            <a:stCxn id="2260" idx="6"/>
            <a:endCxn id="2270"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2356" name="Google Shape;2356;p29"/>
          <p:cNvCxnSpPr>
            <a:stCxn id="2260" idx="6"/>
            <a:endCxn id="2271"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2357" name="Google Shape;2357;p29"/>
          <p:cNvCxnSpPr>
            <a:stCxn id="2261"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2358" name="Google Shape;2358;p29"/>
          <p:cNvCxnSpPr>
            <a:stCxn id="2261"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2359" name="Google Shape;2359;p29"/>
          <p:cNvCxnSpPr>
            <a:stCxn id="2261"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2360" name="Google Shape;2360;p29"/>
          <p:cNvCxnSpPr>
            <a:stCxn id="2261"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2361" name="Google Shape;2361;p29"/>
          <p:cNvCxnSpPr>
            <a:stCxn id="2261"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2362" name="Google Shape;2362;p29"/>
          <p:cNvCxnSpPr>
            <a:stCxn id="2261" idx="6"/>
            <a:endCxn id="2268"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363" name="Google Shape;2363;p29"/>
          <p:cNvCxnSpPr>
            <a:stCxn id="2261" idx="6"/>
            <a:endCxn id="2269"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364" name="Google Shape;2364;p29"/>
          <p:cNvCxnSpPr>
            <a:stCxn id="2261" idx="6"/>
            <a:endCxn id="2270"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365" name="Google Shape;2365;p29"/>
          <p:cNvCxnSpPr>
            <a:stCxn id="2261" idx="6"/>
            <a:endCxn id="2271"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2366" name="Google Shape;2366;p29"/>
          <p:cNvCxnSpPr>
            <a:stCxn id="2252"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2367" name="Google Shape;2367;p29"/>
          <p:cNvCxnSpPr>
            <a:stCxn id="2252"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2368" name="Google Shape;2368;p29"/>
          <p:cNvCxnSpPr>
            <a:stCxn id="2252"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2369" name="Google Shape;2369;p29"/>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2370" name="Google Shape;2370;p29"/>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2371" name="Google Shape;2371;p29"/>
          <p:cNvCxnSpPr>
            <a:stCxn id="2252" idx="6"/>
            <a:endCxn id="2268"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2372" name="Google Shape;2372;p29"/>
          <p:cNvCxnSpPr>
            <a:stCxn id="2252" idx="6"/>
            <a:endCxn id="2269"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373" name="Google Shape;2373;p29"/>
          <p:cNvCxnSpPr>
            <a:stCxn id="2252" idx="6"/>
            <a:endCxn id="2270"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374" name="Google Shape;2374;p29"/>
          <p:cNvCxnSpPr>
            <a:stCxn id="2252" idx="6"/>
            <a:endCxn id="2271"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375" name="Google Shape;2375;p29"/>
          <p:cNvCxnSpPr>
            <a:endCxn id="2273"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2376" name="Google Shape;2376;p29"/>
          <p:cNvCxnSpPr>
            <a:endCxn id="2272"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2377" name="Google Shape;2377;p29"/>
          <p:cNvCxnSpPr>
            <a:endCxn id="2274"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2378" name="Google Shape;2378;p29"/>
          <p:cNvCxnSpPr>
            <a:endCxn id="2275"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2379" name="Google Shape;2379;p29"/>
          <p:cNvCxnSpPr>
            <a:endCxn id="2276"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2380" name="Google Shape;2380;p29"/>
          <p:cNvCxnSpPr>
            <a:endCxn id="2277"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2381" name="Google Shape;2381;p29"/>
          <p:cNvCxnSpPr>
            <a:endCxn id="2278"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2382" name="Google Shape;2382;p29"/>
          <p:cNvCxnSpPr>
            <a:endCxn id="2279"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2383" name="Google Shape;2383;p29"/>
          <p:cNvCxnSpPr>
            <a:endCxn id="2280"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2384" name="Google Shape;2384;p29"/>
          <p:cNvCxnSpPr>
            <a:endCxn id="2273"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2385" name="Google Shape;2385;p29"/>
          <p:cNvCxnSpPr>
            <a:endCxn id="2272"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2386" name="Google Shape;2386;p29"/>
          <p:cNvCxnSpPr>
            <a:endCxn id="2274"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2387" name="Google Shape;2387;p29"/>
          <p:cNvCxnSpPr>
            <a:endCxn id="2275"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2388" name="Google Shape;2388;p29"/>
          <p:cNvCxnSpPr>
            <a:endCxn id="2276"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2389" name="Google Shape;2389;p29"/>
          <p:cNvCxnSpPr>
            <a:endCxn id="2277"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2390" name="Google Shape;2390;p29"/>
          <p:cNvCxnSpPr>
            <a:endCxn id="2278"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2391" name="Google Shape;2391;p29"/>
          <p:cNvCxnSpPr>
            <a:endCxn id="2278"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2392" name="Google Shape;2392;p29"/>
          <p:cNvCxnSpPr>
            <a:endCxn id="2279"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2393" name="Google Shape;2393;p29"/>
          <p:cNvCxnSpPr>
            <a:endCxn id="2280"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2394" name="Google Shape;2394;p29"/>
          <p:cNvCxnSpPr>
            <a:endCxn id="2273"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2395" name="Google Shape;2395;p29"/>
          <p:cNvCxnSpPr>
            <a:endCxn id="2272"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2396" name="Google Shape;2396;p29"/>
          <p:cNvCxnSpPr>
            <a:endCxn id="2274"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2397" name="Google Shape;2397;p29"/>
          <p:cNvCxnSpPr>
            <a:endCxn id="2275"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2398" name="Google Shape;2398;p29"/>
          <p:cNvCxnSpPr>
            <a:endCxn id="2276"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2399" name="Google Shape;2399;p29"/>
          <p:cNvCxnSpPr>
            <a:endCxn id="2277"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2400" name="Google Shape;2400;p29"/>
          <p:cNvCxnSpPr>
            <a:endCxn id="2278"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2401" name="Google Shape;2401;p29"/>
          <p:cNvCxnSpPr>
            <a:endCxn id="2279"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2402" name="Google Shape;2402;p29"/>
          <p:cNvCxnSpPr>
            <a:endCxn id="2280"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2403" name="Google Shape;2403;p29"/>
          <p:cNvCxnSpPr>
            <a:endCxn id="2273"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2404" name="Google Shape;2404;p29"/>
          <p:cNvCxnSpPr>
            <a:endCxn id="2272"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2405" name="Google Shape;2405;p29"/>
          <p:cNvCxnSpPr>
            <a:endCxn id="2274"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2406" name="Google Shape;2406;p29"/>
          <p:cNvCxnSpPr>
            <a:endCxn id="2275"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2407" name="Google Shape;2407;p29"/>
          <p:cNvCxnSpPr>
            <a:endCxn id="2276"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2408" name="Google Shape;2408;p29"/>
          <p:cNvCxnSpPr>
            <a:endCxn id="2277"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2409" name="Google Shape;2409;p29"/>
          <p:cNvCxnSpPr>
            <a:endCxn id="2278"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2410" name="Google Shape;2410;p29"/>
          <p:cNvCxnSpPr>
            <a:endCxn id="2279"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2411" name="Google Shape;2411;p29"/>
          <p:cNvCxnSpPr>
            <a:endCxn id="2280"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2412" name="Google Shape;2412;p29"/>
          <p:cNvCxnSpPr>
            <a:endCxn id="2273"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2413" name="Google Shape;2413;p29"/>
          <p:cNvCxnSpPr>
            <a:endCxn id="2272"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2414" name="Google Shape;2414;p29"/>
          <p:cNvCxnSpPr>
            <a:stCxn id="2267" idx="6"/>
            <a:endCxn id="2274"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15" name="Google Shape;2415;p29"/>
          <p:cNvCxnSpPr>
            <a:endCxn id="2275"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2416" name="Google Shape;2416;p29"/>
          <p:cNvCxnSpPr>
            <a:endCxn id="2276"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2417" name="Google Shape;2417;p29"/>
          <p:cNvCxnSpPr>
            <a:endCxn id="2277"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2418" name="Google Shape;2418;p29"/>
          <p:cNvCxnSpPr>
            <a:endCxn id="2278"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2419" name="Google Shape;2419;p29"/>
          <p:cNvCxnSpPr>
            <a:endCxn id="2279"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2420" name="Google Shape;2420;p29"/>
          <p:cNvCxnSpPr>
            <a:endCxn id="2280"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2421" name="Google Shape;2421;p29"/>
          <p:cNvCxnSpPr>
            <a:stCxn id="2268" idx="6"/>
            <a:endCxn id="2273"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2422" name="Google Shape;2422;p29"/>
          <p:cNvCxnSpPr>
            <a:stCxn id="2268" idx="6"/>
            <a:endCxn id="2272"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2423" name="Google Shape;2423;p29"/>
          <p:cNvCxnSpPr>
            <a:stCxn id="2268" idx="6"/>
            <a:endCxn id="2274"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424" name="Google Shape;2424;p29"/>
          <p:cNvCxnSpPr>
            <a:stCxn id="2268" idx="6"/>
            <a:endCxn id="2275"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425" name="Google Shape;2425;p29"/>
          <p:cNvCxnSpPr>
            <a:stCxn id="2268" idx="6"/>
            <a:endCxn id="2276"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2426" name="Google Shape;2426;p29"/>
          <p:cNvCxnSpPr>
            <a:stCxn id="2268" idx="6"/>
            <a:endCxn id="2277"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427" name="Google Shape;2427;p29"/>
          <p:cNvCxnSpPr>
            <a:stCxn id="2268" idx="6"/>
            <a:endCxn id="2278"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28" name="Google Shape;2428;p29"/>
          <p:cNvCxnSpPr>
            <a:stCxn id="2268" idx="6"/>
            <a:endCxn id="2279"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29" name="Google Shape;2429;p29"/>
          <p:cNvCxnSpPr>
            <a:stCxn id="2268" idx="6"/>
            <a:endCxn id="2280"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2430" name="Google Shape;2430;p29"/>
          <p:cNvCxnSpPr>
            <a:stCxn id="2269" idx="6"/>
            <a:endCxn id="2273"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2431" name="Google Shape;2431;p29"/>
          <p:cNvCxnSpPr>
            <a:stCxn id="2269" idx="6"/>
            <a:endCxn id="2272"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2432" name="Google Shape;2432;p29"/>
          <p:cNvCxnSpPr>
            <a:stCxn id="2269" idx="6"/>
            <a:endCxn id="2274"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433" name="Google Shape;2433;p29"/>
          <p:cNvCxnSpPr>
            <a:stCxn id="2269" idx="6"/>
            <a:endCxn id="2275"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434" name="Google Shape;2434;p29"/>
          <p:cNvCxnSpPr>
            <a:stCxn id="2269" idx="6"/>
            <a:endCxn id="2276"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435" name="Google Shape;2435;p29"/>
          <p:cNvCxnSpPr>
            <a:stCxn id="2269" idx="6"/>
            <a:endCxn id="2277"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36" name="Google Shape;2436;p29"/>
          <p:cNvCxnSpPr>
            <a:stCxn id="2269" idx="6"/>
            <a:endCxn id="2278"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437" name="Google Shape;2437;p29"/>
          <p:cNvCxnSpPr>
            <a:stCxn id="2269" idx="6"/>
            <a:endCxn id="2279"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2438" name="Google Shape;2438;p29"/>
          <p:cNvCxnSpPr>
            <a:stCxn id="2269" idx="6"/>
            <a:endCxn id="2280"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2439" name="Google Shape;2439;p29"/>
          <p:cNvCxnSpPr>
            <a:stCxn id="2270" idx="6"/>
            <a:endCxn id="2273"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2440" name="Google Shape;2440;p29"/>
          <p:cNvCxnSpPr>
            <a:stCxn id="2270" idx="6"/>
            <a:endCxn id="2272"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2441" name="Google Shape;2441;p29"/>
          <p:cNvCxnSpPr>
            <a:stCxn id="2270" idx="6"/>
            <a:endCxn id="2274"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442" name="Google Shape;2442;p29"/>
          <p:cNvCxnSpPr>
            <a:stCxn id="2270" idx="6"/>
            <a:endCxn id="2275"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443" name="Google Shape;2443;p29"/>
          <p:cNvCxnSpPr>
            <a:stCxn id="2270" idx="6"/>
            <a:endCxn id="2276"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444" name="Google Shape;2444;p29"/>
          <p:cNvCxnSpPr>
            <a:stCxn id="2270" idx="6"/>
            <a:endCxn id="2277"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45" name="Google Shape;2445;p29"/>
          <p:cNvCxnSpPr>
            <a:stCxn id="2270" idx="6"/>
            <a:endCxn id="2278"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46" name="Google Shape;2446;p29"/>
          <p:cNvCxnSpPr>
            <a:stCxn id="2270" idx="6"/>
            <a:endCxn id="2279"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447" name="Google Shape;2447;p29"/>
          <p:cNvCxnSpPr>
            <a:stCxn id="2270" idx="6"/>
            <a:endCxn id="2280"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48" name="Google Shape;2448;p29"/>
          <p:cNvCxnSpPr>
            <a:stCxn id="2271" idx="6"/>
            <a:endCxn id="2273"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2449" name="Google Shape;2449;p29"/>
          <p:cNvCxnSpPr>
            <a:stCxn id="2271" idx="6"/>
            <a:endCxn id="2272"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2450" name="Google Shape;2450;p29"/>
          <p:cNvCxnSpPr>
            <a:stCxn id="2271" idx="6"/>
            <a:endCxn id="2274"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2451" name="Google Shape;2451;p29"/>
          <p:cNvCxnSpPr>
            <a:stCxn id="2271" idx="6"/>
            <a:endCxn id="2275"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452" name="Google Shape;2452;p29"/>
          <p:cNvCxnSpPr>
            <a:stCxn id="2271" idx="6"/>
            <a:endCxn id="2276"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453" name="Google Shape;2453;p29"/>
          <p:cNvCxnSpPr>
            <a:stCxn id="2271" idx="6"/>
            <a:endCxn id="2277"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2454" name="Google Shape;2454;p29"/>
          <p:cNvCxnSpPr>
            <a:stCxn id="2271" idx="6"/>
            <a:endCxn id="2278"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455" name="Google Shape;2455;p29"/>
          <p:cNvCxnSpPr>
            <a:stCxn id="2271" idx="6"/>
            <a:endCxn id="2279"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456" name="Google Shape;2456;p29"/>
          <p:cNvCxnSpPr>
            <a:stCxn id="2271" idx="6"/>
            <a:endCxn id="2280"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2457" name="Google Shape;2457;p29"/>
          <p:cNvSpPr/>
          <p:nvPr/>
        </p:nvSpPr>
        <p:spPr>
          <a:xfrm>
            <a:off x="4986375" y="17193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9"/>
          <p:cNvSpPr/>
          <p:nvPr/>
        </p:nvSpPr>
        <p:spPr>
          <a:xfrm>
            <a:off x="4986375" y="20554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9"/>
          <p:cNvSpPr/>
          <p:nvPr/>
        </p:nvSpPr>
        <p:spPr>
          <a:xfrm>
            <a:off x="4986375" y="48342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9"/>
          <p:cNvSpPr/>
          <p:nvPr/>
        </p:nvSpPr>
        <p:spPr>
          <a:xfrm>
            <a:off x="4986375" y="23914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9"/>
          <p:cNvSpPr/>
          <p:nvPr/>
        </p:nvSpPr>
        <p:spPr>
          <a:xfrm>
            <a:off x="4986375" y="2690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9"/>
          <p:cNvSpPr/>
          <p:nvPr/>
        </p:nvSpPr>
        <p:spPr>
          <a:xfrm>
            <a:off x="4986363" y="34155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9"/>
          <p:cNvSpPr/>
          <p:nvPr/>
        </p:nvSpPr>
        <p:spPr>
          <a:xfrm>
            <a:off x="4986375" y="3772788"/>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9"/>
          <p:cNvSpPr/>
          <p:nvPr/>
        </p:nvSpPr>
        <p:spPr>
          <a:xfrm>
            <a:off x="4986375" y="41405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9"/>
          <p:cNvSpPr/>
          <p:nvPr/>
        </p:nvSpPr>
        <p:spPr>
          <a:xfrm>
            <a:off x="498637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6" name="Google Shape;2466;p29"/>
          <p:cNvCxnSpPr>
            <a:stCxn id="2273" idx="6"/>
            <a:endCxn id="2457"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2467" name="Google Shape;2467;p29"/>
          <p:cNvCxnSpPr>
            <a:stCxn id="2273" idx="6"/>
            <a:endCxn id="2458"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2468" name="Google Shape;2468;p29"/>
          <p:cNvCxnSpPr>
            <a:stCxn id="2273" idx="6"/>
            <a:endCxn id="2460"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2469" name="Google Shape;2469;p29"/>
          <p:cNvCxnSpPr>
            <a:stCxn id="2273" idx="6"/>
            <a:endCxn id="2461"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2470" name="Google Shape;2470;p29"/>
          <p:cNvCxnSpPr>
            <a:stCxn id="2273"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2471" name="Google Shape;2471;p29"/>
          <p:cNvCxnSpPr>
            <a:stCxn id="2273" idx="6"/>
            <a:endCxn id="2462"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2472" name="Google Shape;2472;p29"/>
          <p:cNvCxnSpPr>
            <a:stCxn id="2273" idx="6"/>
            <a:endCxn id="2463"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2473" name="Google Shape;2473;p29"/>
          <p:cNvCxnSpPr>
            <a:stCxn id="2273" idx="6"/>
            <a:endCxn id="2464"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474" name="Google Shape;2474;p29"/>
          <p:cNvCxnSpPr>
            <a:stCxn id="2273" idx="6"/>
            <a:endCxn id="2465"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2475" name="Google Shape;2475;p29"/>
          <p:cNvCxnSpPr>
            <a:stCxn id="2273" idx="6"/>
            <a:endCxn id="2459"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2476" name="Google Shape;2476;p29"/>
          <p:cNvCxnSpPr>
            <a:stCxn id="2272" idx="6"/>
            <a:endCxn id="2457"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2477" name="Google Shape;2477;p29"/>
          <p:cNvCxnSpPr>
            <a:stCxn id="2272" idx="6"/>
            <a:endCxn id="2458"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2478" name="Google Shape;2478;p29"/>
          <p:cNvCxnSpPr>
            <a:stCxn id="2272" idx="6"/>
            <a:endCxn id="2460"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2479" name="Google Shape;2479;p29"/>
          <p:cNvCxnSpPr>
            <a:endCxn id="2461"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2480" name="Google Shape;2480;p29"/>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2481" name="Google Shape;2481;p29"/>
          <p:cNvCxnSpPr>
            <a:stCxn id="2272" idx="6"/>
            <a:endCxn id="2462"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2482" name="Google Shape;2482;p29"/>
          <p:cNvCxnSpPr>
            <a:stCxn id="2272" idx="6"/>
            <a:endCxn id="2463"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2483" name="Google Shape;2483;p29"/>
          <p:cNvCxnSpPr>
            <a:stCxn id="2273" idx="5"/>
            <a:endCxn id="2464"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484" name="Google Shape;2484;p29"/>
          <p:cNvCxnSpPr>
            <a:endCxn id="2465"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2485" name="Google Shape;2485;p29"/>
          <p:cNvCxnSpPr>
            <a:stCxn id="2272" idx="6"/>
            <a:endCxn id="2459"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2486" name="Google Shape;2486;p29"/>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9"/>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2488" name="Google Shape;2488;p29"/>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489" name="Google Shape;2489;p29"/>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2490" name="Google Shape;2490;p29"/>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9"/>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2492" name="Google Shape;2492;p29"/>
          <p:cNvCxnSpPr>
            <a:stCxn id="2274" idx="6"/>
            <a:endCxn id="2457"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2493" name="Google Shape;2493;p29"/>
          <p:cNvCxnSpPr>
            <a:stCxn id="2274" idx="6"/>
            <a:endCxn id="2458"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2494" name="Google Shape;2494;p29"/>
          <p:cNvCxnSpPr>
            <a:stCxn id="2274" idx="6"/>
            <a:endCxn id="2460"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2495" name="Google Shape;2495;p29"/>
          <p:cNvCxnSpPr>
            <a:stCxn id="2274" idx="6"/>
            <a:endCxn id="2461"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2496" name="Google Shape;2496;p29"/>
          <p:cNvCxnSpPr>
            <a:stCxn id="2274"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2497" name="Google Shape;2497;p29"/>
          <p:cNvCxnSpPr>
            <a:stCxn id="2275" idx="6"/>
            <a:endCxn id="2457"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2498" name="Google Shape;2498;p29"/>
          <p:cNvCxnSpPr>
            <a:stCxn id="2275" idx="6"/>
            <a:endCxn id="2458"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2499" name="Google Shape;2499;p29"/>
          <p:cNvCxnSpPr>
            <a:stCxn id="2275" idx="6"/>
            <a:endCxn id="2460"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2500" name="Google Shape;2500;p29"/>
          <p:cNvCxnSpPr>
            <a:stCxn id="2275" idx="6"/>
            <a:endCxn id="2461"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2501" name="Google Shape;2501;p29"/>
          <p:cNvCxnSpPr>
            <a:stCxn id="2275"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2502" name="Google Shape;2502;p29"/>
          <p:cNvCxnSpPr>
            <a:stCxn id="2275" idx="6"/>
            <a:endCxn id="2462"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2503" name="Google Shape;2503;p29"/>
          <p:cNvCxnSpPr>
            <a:stCxn id="2275" idx="6"/>
            <a:endCxn id="2463"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2504" name="Google Shape;2504;p29"/>
          <p:cNvCxnSpPr>
            <a:endCxn id="2464"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2505" name="Google Shape;2505;p29"/>
          <p:cNvCxnSpPr>
            <a:stCxn id="2275" idx="6"/>
            <a:endCxn id="2465"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2506" name="Google Shape;2506;p29"/>
          <p:cNvCxnSpPr>
            <a:endCxn id="2459"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2507" name="Google Shape;2507;p29"/>
          <p:cNvCxnSpPr>
            <a:stCxn id="2276" idx="6"/>
            <a:endCxn id="2457"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2508" name="Google Shape;2508;p29"/>
          <p:cNvCxnSpPr>
            <a:stCxn id="2276" idx="6"/>
            <a:endCxn id="2458"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2509" name="Google Shape;2509;p29"/>
          <p:cNvCxnSpPr>
            <a:stCxn id="2276" idx="6"/>
            <a:endCxn id="2461"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2510" name="Google Shape;2510;p29"/>
          <p:cNvCxnSpPr>
            <a:stCxn id="2276" idx="6"/>
            <a:endCxn id="2276"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2511" name="Google Shape;2511;p29"/>
          <p:cNvCxnSpPr>
            <a:stCxn id="2276"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2512" name="Google Shape;2512;p29"/>
          <p:cNvCxnSpPr>
            <a:stCxn id="2276" idx="6"/>
            <a:endCxn id="2462"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2513" name="Google Shape;2513;p29"/>
          <p:cNvCxnSpPr>
            <a:stCxn id="2276" idx="6"/>
            <a:endCxn id="2463"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2514" name="Google Shape;2514;p29"/>
          <p:cNvCxnSpPr>
            <a:stCxn id="2276" idx="6"/>
            <a:endCxn id="2464"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2515" name="Google Shape;2515;p29"/>
          <p:cNvCxnSpPr>
            <a:stCxn id="2276" idx="6"/>
            <a:endCxn id="2465"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2516" name="Google Shape;2516;p29"/>
          <p:cNvCxnSpPr>
            <a:stCxn id="2276" idx="6"/>
            <a:endCxn id="2459"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2517" name="Google Shape;2517;p29"/>
          <p:cNvCxnSpPr>
            <a:stCxn id="2277" idx="6"/>
            <a:endCxn id="2457"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2518" name="Google Shape;2518;p29"/>
          <p:cNvCxnSpPr>
            <a:stCxn id="2277" idx="6"/>
            <a:endCxn id="2458"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2519" name="Google Shape;2519;p29"/>
          <p:cNvCxnSpPr>
            <a:stCxn id="2277" idx="6"/>
            <a:endCxn id="2460"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2520" name="Google Shape;2520;p29"/>
          <p:cNvCxnSpPr>
            <a:stCxn id="2277" idx="6"/>
            <a:endCxn id="2461"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2521" name="Google Shape;2521;p29"/>
          <p:cNvCxnSpPr>
            <a:stCxn id="2277"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2522" name="Google Shape;2522;p29"/>
          <p:cNvCxnSpPr>
            <a:stCxn id="2277" idx="6"/>
            <a:endCxn id="2462"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2523" name="Google Shape;2523;p29"/>
          <p:cNvCxnSpPr>
            <a:stCxn id="2277" idx="6"/>
            <a:endCxn id="2463"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2524" name="Google Shape;2524;p29"/>
          <p:cNvCxnSpPr>
            <a:stCxn id="2277" idx="6"/>
            <a:endCxn id="2464"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2525" name="Google Shape;2525;p29"/>
          <p:cNvCxnSpPr>
            <a:stCxn id="2277" idx="6"/>
            <a:endCxn id="2465"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526" name="Google Shape;2526;p29"/>
          <p:cNvCxnSpPr>
            <a:stCxn id="2277" idx="6"/>
            <a:endCxn id="2459"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2527" name="Google Shape;2527;p29"/>
          <p:cNvCxnSpPr>
            <a:stCxn id="2278" idx="6"/>
            <a:endCxn id="2457"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2528" name="Google Shape;2528;p29"/>
          <p:cNvCxnSpPr>
            <a:stCxn id="2278" idx="6"/>
            <a:endCxn id="2458"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2529" name="Google Shape;2529;p29"/>
          <p:cNvCxnSpPr>
            <a:stCxn id="2278" idx="6"/>
            <a:endCxn id="2460"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2530" name="Google Shape;2530;p29"/>
          <p:cNvCxnSpPr>
            <a:stCxn id="2278" idx="6"/>
            <a:endCxn id="2461"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2531" name="Google Shape;2531;p29"/>
          <p:cNvCxnSpPr>
            <a:stCxn id="2278"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2532" name="Google Shape;2532;p29"/>
          <p:cNvCxnSpPr>
            <a:stCxn id="2278" idx="6"/>
            <a:endCxn id="2462"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2533" name="Google Shape;2533;p29"/>
          <p:cNvCxnSpPr>
            <a:stCxn id="2278" idx="6"/>
            <a:endCxn id="2463"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2534" name="Google Shape;2534;p29"/>
          <p:cNvCxnSpPr>
            <a:stCxn id="2278" idx="6"/>
            <a:endCxn id="2464"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535" name="Google Shape;2535;p29"/>
          <p:cNvCxnSpPr>
            <a:stCxn id="2278" idx="6"/>
            <a:endCxn id="2465"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536" name="Google Shape;2536;p29"/>
          <p:cNvCxnSpPr>
            <a:stCxn id="2278" idx="6"/>
            <a:endCxn id="2459"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537" name="Google Shape;2537;p29"/>
          <p:cNvCxnSpPr>
            <a:stCxn id="2279" idx="6"/>
            <a:endCxn id="2457"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2538" name="Google Shape;2538;p29"/>
          <p:cNvCxnSpPr>
            <a:stCxn id="2279" idx="6"/>
            <a:endCxn id="2458"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2539" name="Google Shape;2539;p29"/>
          <p:cNvCxnSpPr>
            <a:stCxn id="2279" idx="6"/>
            <a:endCxn id="2460"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2540" name="Google Shape;2540;p29"/>
          <p:cNvCxnSpPr>
            <a:stCxn id="2279" idx="6"/>
            <a:endCxn id="2461"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2541" name="Google Shape;2541;p29"/>
          <p:cNvCxnSpPr>
            <a:stCxn id="2279"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2542" name="Google Shape;2542;p29"/>
          <p:cNvCxnSpPr>
            <a:stCxn id="2279" idx="6"/>
            <a:endCxn id="2462"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2543" name="Google Shape;2543;p29"/>
          <p:cNvCxnSpPr>
            <a:stCxn id="2279" idx="6"/>
            <a:endCxn id="2463"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2544" name="Google Shape;2544;p29"/>
          <p:cNvCxnSpPr>
            <a:stCxn id="2279" idx="6"/>
            <a:endCxn id="2464"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545" name="Google Shape;2545;p29"/>
          <p:cNvCxnSpPr>
            <a:stCxn id="2279" idx="6"/>
            <a:endCxn id="2465"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546" name="Google Shape;2546;p29"/>
          <p:cNvCxnSpPr>
            <a:stCxn id="2279" idx="6"/>
            <a:endCxn id="2459"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547" name="Google Shape;2547;p29"/>
          <p:cNvCxnSpPr>
            <a:stCxn id="2280" idx="6"/>
            <a:endCxn id="2457"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2548" name="Google Shape;2548;p29"/>
          <p:cNvCxnSpPr>
            <a:stCxn id="2280" idx="6"/>
            <a:endCxn id="2458"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2549" name="Google Shape;2549;p29"/>
          <p:cNvCxnSpPr>
            <a:stCxn id="2280" idx="6"/>
            <a:endCxn id="2460"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2550" name="Google Shape;2550;p29"/>
          <p:cNvCxnSpPr>
            <a:stCxn id="2280" idx="6"/>
            <a:endCxn id="2461"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2551" name="Google Shape;2551;p29"/>
          <p:cNvCxnSpPr>
            <a:stCxn id="2280"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2552" name="Google Shape;2552;p29"/>
          <p:cNvCxnSpPr>
            <a:stCxn id="2280" idx="6"/>
            <a:endCxn id="2462"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2553" name="Google Shape;2553;p29"/>
          <p:cNvCxnSpPr>
            <a:stCxn id="2464" idx="2"/>
            <a:endCxn id="2463"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2554" name="Google Shape;2554;p29"/>
          <p:cNvCxnSpPr>
            <a:stCxn id="2280" idx="6"/>
            <a:endCxn id="2464"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2555" name="Google Shape;2555;p29"/>
          <p:cNvCxnSpPr>
            <a:stCxn id="2280" idx="6"/>
            <a:endCxn id="2465"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556" name="Google Shape;2556;p29"/>
          <p:cNvCxnSpPr>
            <a:stCxn id="2280" idx="6"/>
            <a:endCxn id="2459"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2557" name="Google Shape;2557;p29"/>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558" name="Google Shape;2558;p29"/>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2559" name="Google Shape;2559;p29"/>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560" name="Google Shape;2560;p29"/>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2561" name="Google Shape;2561;p29"/>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562" name="Google Shape;2562;p29"/>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563" name="Google Shape;2563;p29"/>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564" name="Google Shape;2564;p29"/>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565" name="Google Shape;2565;p29"/>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566" name="Google Shape;2566;p29"/>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567" name="Google Shape;2567;p29"/>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568" name="Google Shape;2568;p29"/>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569" name="Google Shape;2569;p29"/>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570" name="Google Shape;2570;p29"/>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571" name="Google Shape;2571;p29"/>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572" name="Google Shape;2572;p29"/>
          <p:cNvSpPr/>
          <p:nvPr/>
        </p:nvSpPr>
        <p:spPr>
          <a:xfrm>
            <a:off x="5516525" y="38198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9"/>
          <p:cNvSpPr txBox="1"/>
          <p:nvPr>
            <p:ph idx="4294967295" type="title"/>
          </p:nvPr>
        </p:nvSpPr>
        <p:spPr>
          <a:xfrm>
            <a:off x="275450" y="-5125"/>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And in this example</a:t>
            </a:r>
            <a:r>
              <a:rPr lang="en" sz="1800">
                <a:solidFill>
                  <a:srgbClr val="000000"/>
                </a:solidFill>
                <a:latin typeface="Lato"/>
                <a:ea typeface="Lato"/>
                <a:cs typeface="Lato"/>
                <a:sym typeface="Lato"/>
              </a:rPr>
              <a:t> the “activations” for a 7 digit propagate through the middle layers in a manner that the 7 output neuron gets the highest activation.  So the input 784 pixel values causes a ripple effect that somehow makes the 7 output the highest.   </a:t>
            </a:r>
            <a:endParaRPr sz="2500">
              <a:solidFill>
                <a:srgbClr val="000000"/>
              </a:solidFill>
              <a:latin typeface="Lato"/>
              <a:ea typeface="Lato"/>
              <a:cs typeface="Lato"/>
              <a:sym typeface="Lato"/>
            </a:endParaRPr>
          </a:p>
        </p:txBody>
      </p:sp>
      <p:pic>
        <p:nvPicPr>
          <p:cNvPr id="2574" name="Google Shape;2574;p29"/>
          <p:cNvPicPr preferRelativeResize="0"/>
          <p:nvPr/>
        </p:nvPicPr>
        <p:blipFill>
          <a:blip r:embed="rId3">
            <a:alphaModFix/>
          </a:blip>
          <a:stretch>
            <a:fillRect/>
          </a:stretch>
        </p:blipFill>
        <p:spPr>
          <a:xfrm>
            <a:off x="326025" y="2065900"/>
            <a:ext cx="1909200" cy="1909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578" name="Shape 2578"/>
        <p:cNvGrpSpPr/>
        <p:nvPr/>
      </p:nvGrpSpPr>
      <p:grpSpPr>
        <a:xfrm>
          <a:off x="0" y="0"/>
          <a:ext cx="0" cy="0"/>
          <a:chOff x="0" y="0"/>
          <a:chExt cx="0" cy="0"/>
        </a:xfrm>
      </p:grpSpPr>
      <p:sp>
        <p:nvSpPr>
          <p:cNvPr id="2579" name="Google Shape;2579;p30"/>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30"/>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0"/>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582" name="Google Shape;2582;p30"/>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583" name="Google Shape;2583;p30"/>
          <p:cNvSpPr/>
          <p:nvPr/>
        </p:nvSpPr>
        <p:spPr>
          <a:xfrm>
            <a:off x="3420525" y="14224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30"/>
          <p:cNvSpPr/>
          <p:nvPr/>
        </p:nvSpPr>
        <p:spPr>
          <a:xfrm>
            <a:off x="3420525" y="48342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30"/>
          <p:cNvSpPr/>
          <p:nvPr/>
        </p:nvSpPr>
        <p:spPr>
          <a:xfrm>
            <a:off x="3420525" y="1718738"/>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30"/>
          <p:cNvSpPr/>
          <p:nvPr/>
        </p:nvSpPr>
        <p:spPr>
          <a:xfrm>
            <a:off x="3420525" y="201506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30"/>
          <p:cNvSpPr/>
          <p:nvPr/>
        </p:nvSpPr>
        <p:spPr>
          <a:xfrm>
            <a:off x="3420525" y="23113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30"/>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30"/>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30"/>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0"/>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0"/>
          <p:cNvSpPr/>
          <p:nvPr/>
        </p:nvSpPr>
        <p:spPr>
          <a:xfrm>
            <a:off x="3420525" y="40640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0"/>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30"/>
          <p:cNvSpPr/>
          <p:nvPr/>
        </p:nvSpPr>
        <p:spPr>
          <a:xfrm>
            <a:off x="4986375" y="30979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30"/>
          <p:cNvSpPr/>
          <p:nvPr/>
        </p:nvSpPr>
        <p:spPr>
          <a:xfrm>
            <a:off x="4030125" y="2136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30"/>
          <p:cNvSpPr/>
          <p:nvPr/>
        </p:nvSpPr>
        <p:spPr>
          <a:xfrm>
            <a:off x="4030125" y="18268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30"/>
          <p:cNvSpPr/>
          <p:nvPr/>
        </p:nvSpPr>
        <p:spPr>
          <a:xfrm>
            <a:off x="403012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0"/>
          <p:cNvSpPr/>
          <p:nvPr/>
        </p:nvSpPr>
        <p:spPr>
          <a:xfrm>
            <a:off x="403012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0"/>
          <p:cNvSpPr/>
          <p:nvPr/>
        </p:nvSpPr>
        <p:spPr>
          <a:xfrm>
            <a:off x="4030125" y="3140138"/>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30"/>
          <p:cNvSpPr/>
          <p:nvPr/>
        </p:nvSpPr>
        <p:spPr>
          <a:xfrm>
            <a:off x="4030125" y="35545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30"/>
          <p:cNvSpPr/>
          <p:nvPr/>
        </p:nvSpPr>
        <p:spPr>
          <a:xfrm>
            <a:off x="403012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30"/>
          <p:cNvSpPr/>
          <p:nvPr/>
        </p:nvSpPr>
        <p:spPr>
          <a:xfrm>
            <a:off x="4030125" y="42482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30"/>
          <p:cNvSpPr/>
          <p:nvPr/>
        </p:nvSpPr>
        <p:spPr>
          <a:xfrm>
            <a:off x="4030125" y="45951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30"/>
          <p:cNvSpPr/>
          <p:nvPr/>
        </p:nvSpPr>
        <p:spPr>
          <a:xfrm>
            <a:off x="4563075" y="21366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0"/>
          <p:cNvSpPr/>
          <p:nvPr/>
        </p:nvSpPr>
        <p:spPr>
          <a:xfrm>
            <a:off x="4563075" y="18268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30"/>
          <p:cNvSpPr/>
          <p:nvPr/>
        </p:nvSpPr>
        <p:spPr>
          <a:xfrm>
            <a:off x="456307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30"/>
          <p:cNvSpPr/>
          <p:nvPr/>
        </p:nvSpPr>
        <p:spPr>
          <a:xfrm>
            <a:off x="456307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30"/>
          <p:cNvSpPr/>
          <p:nvPr/>
        </p:nvSpPr>
        <p:spPr>
          <a:xfrm>
            <a:off x="4563075" y="31401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30"/>
          <p:cNvSpPr/>
          <p:nvPr/>
        </p:nvSpPr>
        <p:spPr>
          <a:xfrm>
            <a:off x="4563075" y="3554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30"/>
          <p:cNvSpPr/>
          <p:nvPr/>
        </p:nvSpPr>
        <p:spPr>
          <a:xfrm>
            <a:off x="456307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30"/>
          <p:cNvSpPr/>
          <p:nvPr/>
        </p:nvSpPr>
        <p:spPr>
          <a:xfrm>
            <a:off x="4563075" y="4248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30"/>
          <p:cNvSpPr/>
          <p:nvPr/>
        </p:nvSpPr>
        <p:spPr>
          <a:xfrm>
            <a:off x="4563075" y="45951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3" name="Google Shape;2613;p30"/>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614" name="Google Shape;2614;p30"/>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615" name="Google Shape;2615;p30"/>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616" name="Google Shape;2616;p30"/>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617" name="Google Shape;2617;p30"/>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618" name="Google Shape;2618;p30"/>
          <p:cNvCxnSpPr>
            <a:endCxn id="2600"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619" name="Google Shape;2619;p30"/>
          <p:cNvCxnSpPr>
            <a:endCxn id="2601"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620" name="Google Shape;2620;p30"/>
          <p:cNvCxnSpPr>
            <a:endCxn id="2602"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621" name="Google Shape;2621;p30"/>
          <p:cNvCxnSpPr>
            <a:endCxn id="2603"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622" name="Google Shape;2622;p30"/>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623" name="Google Shape;2623;p30"/>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624" name="Google Shape;2624;p30"/>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625" name="Google Shape;2625;p30"/>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626" name="Google Shape;2626;p30"/>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627" name="Google Shape;2627;p30"/>
          <p:cNvCxnSpPr>
            <a:endCxn id="2600"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628" name="Google Shape;2628;p30"/>
          <p:cNvCxnSpPr>
            <a:endCxn id="2601"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629" name="Google Shape;2629;p30"/>
          <p:cNvCxnSpPr>
            <a:endCxn id="2602"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630" name="Google Shape;2630;p30"/>
          <p:cNvCxnSpPr>
            <a:endCxn id="2603"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631" name="Google Shape;2631;p30"/>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632" name="Google Shape;2632;p30"/>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633" name="Google Shape;2633;p30"/>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634" name="Google Shape;2634;p30"/>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635" name="Google Shape;2635;p30"/>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636" name="Google Shape;2636;p30"/>
          <p:cNvCxnSpPr>
            <a:endCxn id="2600"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2637" name="Google Shape;2637;p30"/>
          <p:cNvCxnSpPr>
            <a:endCxn id="2601"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2638" name="Google Shape;2638;p30"/>
          <p:cNvCxnSpPr>
            <a:endCxn id="2602"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2639" name="Google Shape;2639;p30"/>
          <p:cNvCxnSpPr>
            <a:endCxn id="2603"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2640" name="Google Shape;2640;p30"/>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2641" name="Google Shape;2641;p30"/>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2642" name="Google Shape;2642;p30"/>
          <p:cNvCxnSpPr>
            <a:endCxn id="2600"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2643" name="Google Shape;2643;p30"/>
          <p:cNvCxnSpPr>
            <a:endCxn id="2603"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2644" name="Google Shape;2644;p30"/>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2645" name="Google Shape;2645;p30"/>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2646" name="Google Shape;2646;p30"/>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2647" name="Google Shape;2647;p30"/>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2648" name="Google Shape;2648;p30"/>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2649" name="Google Shape;2649;p30"/>
          <p:cNvCxnSpPr>
            <a:endCxn id="2600"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2650" name="Google Shape;2650;p30"/>
          <p:cNvCxnSpPr>
            <a:endCxn id="2601"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2651" name="Google Shape;2651;p30"/>
          <p:cNvCxnSpPr>
            <a:endCxn id="2602"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2652" name="Google Shape;2652;p30"/>
          <p:cNvCxnSpPr>
            <a:endCxn id="2603"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2653" name="Google Shape;2653;p30"/>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2654" name="Google Shape;2654;p30"/>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2655" name="Google Shape;2655;p30"/>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2656" name="Google Shape;2656;p30"/>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2657" name="Google Shape;2657;p30"/>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2658" name="Google Shape;2658;p30"/>
          <p:cNvCxnSpPr>
            <a:endCxn id="2600"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659" name="Google Shape;2659;p30"/>
          <p:cNvCxnSpPr>
            <a:endCxn id="2601"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660" name="Google Shape;2660;p30"/>
          <p:cNvCxnSpPr>
            <a:endCxn id="2602"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661" name="Google Shape;2661;p30"/>
          <p:cNvCxnSpPr>
            <a:endCxn id="2603"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662" name="Google Shape;2662;p30"/>
          <p:cNvCxnSpPr>
            <a:stCxn id="2590"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663" name="Google Shape;2663;p30"/>
          <p:cNvCxnSpPr>
            <a:stCxn id="2590"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664" name="Google Shape;2664;p30"/>
          <p:cNvCxnSpPr>
            <a:stCxn id="2590"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665" name="Google Shape;2665;p30"/>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666" name="Google Shape;2666;p30"/>
          <p:cNvCxnSpPr>
            <a:stCxn id="2590"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667" name="Google Shape;2667;p30"/>
          <p:cNvCxnSpPr>
            <a:stCxn id="2590" idx="6"/>
            <a:endCxn id="2600"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2668" name="Google Shape;2668;p30"/>
          <p:cNvCxnSpPr>
            <a:stCxn id="2590" idx="6"/>
            <a:endCxn id="2601"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2669" name="Google Shape;2669;p30"/>
          <p:cNvCxnSpPr>
            <a:endCxn id="2602"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2670" name="Google Shape;2670;p30"/>
          <p:cNvCxnSpPr>
            <a:endCxn id="2603"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2671" name="Google Shape;2671;p30"/>
          <p:cNvCxnSpPr>
            <a:stCxn id="2591"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2672" name="Google Shape;2672;p30"/>
          <p:cNvCxnSpPr>
            <a:stCxn id="2591"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2673" name="Google Shape;2673;p30"/>
          <p:cNvCxnSpPr>
            <a:stCxn id="2591"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2674" name="Google Shape;2674;p30"/>
          <p:cNvCxnSpPr>
            <a:stCxn id="2591"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2675" name="Google Shape;2675;p30"/>
          <p:cNvCxnSpPr>
            <a:stCxn id="2591" idx="6"/>
            <a:endCxn id="2599"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2676" name="Google Shape;2676;p30"/>
          <p:cNvCxnSpPr>
            <a:stCxn id="2591" idx="6"/>
            <a:endCxn id="2600"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2677" name="Google Shape;2677;p30"/>
          <p:cNvCxnSpPr>
            <a:stCxn id="2591" idx="6"/>
            <a:endCxn id="2601"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2678" name="Google Shape;2678;p30"/>
          <p:cNvCxnSpPr>
            <a:stCxn id="2591" idx="6"/>
            <a:endCxn id="2602"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2679" name="Google Shape;2679;p30"/>
          <p:cNvCxnSpPr>
            <a:stCxn id="2591" idx="6"/>
            <a:endCxn id="2603"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2680" name="Google Shape;2680;p30"/>
          <p:cNvCxnSpPr>
            <a:stCxn id="2592"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2681" name="Google Shape;2681;p30"/>
          <p:cNvCxnSpPr>
            <a:stCxn id="2592"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2682" name="Google Shape;2682;p30"/>
          <p:cNvCxnSpPr>
            <a:stCxn id="2592"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2683" name="Google Shape;2683;p30"/>
          <p:cNvCxnSpPr>
            <a:stCxn id="2592"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2684" name="Google Shape;2684;p30"/>
          <p:cNvCxnSpPr>
            <a:stCxn id="2592"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2685" name="Google Shape;2685;p30"/>
          <p:cNvCxnSpPr>
            <a:stCxn id="2592" idx="6"/>
            <a:endCxn id="2600"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2686" name="Google Shape;2686;p30"/>
          <p:cNvCxnSpPr>
            <a:stCxn id="2592" idx="6"/>
            <a:endCxn id="2601"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2687" name="Google Shape;2687;p30"/>
          <p:cNvCxnSpPr>
            <a:stCxn id="2592" idx="6"/>
            <a:endCxn id="2602"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2688" name="Google Shape;2688;p30"/>
          <p:cNvCxnSpPr>
            <a:stCxn id="2592" idx="6"/>
            <a:endCxn id="2603"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2689" name="Google Shape;2689;p30"/>
          <p:cNvCxnSpPr>
            <a:stCxn id="2593"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2690" name="Google Shape;2690;p30"/>
          <p:cNvCxnSpPr>
            <a:stCxn id="2593"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2691" name="Google Shape;2691;p30"/>
          <p:cNvCxnSpPr>
            <a:stCxn id="2593"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2692" name="Google Shape;2692;p30"/>
          <p:cNvCxnSpPr>
            <a:stCxn id="2593"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2693" name="Google Shape;2693;p30"/>
          <p:cNvCxnSpPr>
            <a:stCxn id="2593"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2694" name="Google Shape;2694;p30"/>
          <p:cNvCxnSpPr>
            <a:stCxn id="2593" idx="6"/>
            <a:endCxn id="2600"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695" name="Google Shape;2695;p30"/>
          <p:cNvCxnSpPr>
            <a:stCxn id="2593" idx="6"/>
            <a:endCxn id="2601"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696" name="Google Shape;2696;p30"/>
          <p:cNvCxnSpPr>
            <a:stCxn id="2593" idx="6"/>
            <a:endCxn id="2602"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697" name="Google Shape;2697;p30"/>
          <p:cNvCxnSpPr>
            <a:stCxn id="2593" idx="6"/>
            <a:endCxn id="2603"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2698" name="Google Shape;2698;p30"/>
          <p:cNvCxnSpPr>
            <a:stCxn id="2584"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2699" name="Google Shape;2699;p30"/>
          <p:cNvCxnSpPr>
            <a:stCxn id="2584"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2700" name="Google Shape;2700;p30"/>
          <p:cNvCxnSpPr>
            <a:stCxn id="2584"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2701" name="Google Shape;2701;p30"/>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2702" name="Google Shape;2702;p30"/>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2703" name="Google Shape;2703;p30"/>
          <p:cNvCxnSpPr>
            <a:stCxn id="2584" idx="6"/>
            <a:endCxn id="2600"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2704" name="Google Shape;2704;p30"/>
          <p:cNvCxnSpPr>
            <a:stCxn id="2584" idx="6"/>
            <a:endCxn id="2601"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2705" name="Google Shape;2705;p30"/>
          <p:cNvCxnSpPr>
            <a:stCxn id="2584" idx="6"/>
            <a:endCxn id="2602"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2706" name="Google Shape;2706;p30"/>
          <p:cNvCxnSpPr>
            <a:stCxn id="2584" idx="6"/>
            <a:endCxn id="2603"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2707" name="Google Shape;2707;p30"/>
          <p:cNvCxnSpPr>
            <a:endCxn id="2605"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2708" name="Google Shape;2708;p30"/>
          <p:cNvCxnSpPr>
            <a:endCxn id="2604"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2709" name="Google Shape;2709;p30"/>
          <p:cNvCxnSpPr>
            <a:endCxn id="2606"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2710" name="Google Shape;2710;p30"/>
          <p:cNvCxnSpPr>
            <a:endCxn id="2607"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2711" name="Google Shape;2711;p30"/>
          <p:cNvCxnSpPr>
            <a:endCxn id="2608"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2712" name="Google Shape;2712;p30"/>
          <p:cNvCxnSpPr>
            <a:endCxn id="2609"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2713" name="Google Shape;2713;p30"/>
          <p:cNvCxnSpPr>
            <a:endCxn id="2610"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2714" name="Google Shape;2714;p30"/>
          <p:cNvCxnSpPr>
            <a:endCxn id="2611"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2715" name="Google Shape;2715;p30"/>
          <p:cNvCxnSpPr>
            <a:endCxn id="2612"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2716" name="Google Shape;2716;p30"/>
          <p:cNvCxnSpPr>
            <a:endCxn id="2605"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2717" name="Google Shape;2717;p30"/>
          <p:cNvCxnSpPr>
            <a:endCxn id="2604"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2718" name="Google Shape;2718;p30"/>
          <p:cNvCxnSpPr>
            <a:endCxn id="2606"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2719" name="Google Shape;2719;p30"/>
          <p:cNvCxnSpPr>
            <a:endCxn id="2607"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2720" name="Google Shape;2720;p30"/>
          <p:cNvCxnSpPr>
            <a:endCxn id="2608"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2721" name="Google Shape;2721;p30"/>
          <p:cNvCxnSpPr>
            <a:endCxn id="2609"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2722" name="Google Shape;2722;p30"/>
          <p:cNvCxnSpPr>
            <a:endCxn id="2610"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2723" name="Google Shape;2723;p30"/>
          <p:cNvCxnSpPr>
            <a:endCxn id="2610"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2724" name="Google Shape;2724;p30"/>
          <p:cNvCxnSpPr>
            <a:endCxn id="2611"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2725" name="Google Shape;2725;p30"/>
          <p:cNvCxnSpPr>
            <a:endCxn id="2612"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2726" name="Google Shape;2726;p30"/>
          <p:cNvCxnSpPr>
            <a:endCxn id="2605"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2727" name="Google Shape;2727;p30"/>
          <p:cNvCxnSpPr>
            <a:endCxn id="2604"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2728" name="Google Shape;2728;p30"/>
          <p:cNvCxnSpPr>
            <a:endCxn id="2606"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2729" name="Google Shape;2729;p30"/>
          <p:cNvCxnSpPr>
            <a:endCxn id="2607"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2730" name="Google Shape;2730;p30"/>
          <p:cNvCxnSpPr>
            <a:endCxn id="2608"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2731" name="Google Shape;2731;p30"/>
          <p:cNvCxnSpPr>
            <a:endCxn id="2609"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2732" name="Google Shape;2732;p30"/>
          <p:cNvCxnSpPr>
            <a:endCxn id="2610"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2733" name="Google Shape;2733;p30"/>
          <p:cNvCxnSpPr>
            <a:endCxn id="2611"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2734" name="Google Shape;2734;p30"/>
          <p:cNvCxnSpPr>
            <a:endCxn id="2612"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2735" name="Google Shape;2735;p30"/>
          <p:cNvCxnSpPr>
            <a:endCxn id="2605"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2736" name="Google Shape;2736;p30"/>
          <p:cNvCxnSpPr>
            <a:endCxn id="2604"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2737" name="Google Shape;2737;p30"/>
          <p:cNvCxnSpPr>
            <a:endCxn id="2606"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2738" name="Google Shape;2738;p30"/>
          <p:cNvCxnSpPr>
            <a:endCxn id="2607"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2739" name="Google Shape;2739;p30"/>
          <p:cNvCxnSpPr>
            <a:endCxn id="2608"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2740" name="Google Shape;2740;p30"/>
          <p:cNvCxnSpPr>
            <a:endCxn id="2609"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2741" name="Google Shape;2741;p30"/>
          <p:cNvCxnSpPr>
            <a:endCxn id="2610"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2742" name="Google Shape;2742;p30"/>
          <p:cNvCxnSpPr>
            <a:endCxn id="2611"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2743" name="Google Shape;2743;p30"/>
          <p:cNvCxnSpPr>
            <a:endCxn id="2612"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2744" name="Google Shape;2744;p30"/>
          <p:cNvCxnSpPr>
            <a:endCxn id="2605"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2745" name="Google Shape;2745;p30"/>
          <p:cNvCxnSpPr>
            <a:endCxn id="2604"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2746" name="Google Shape;2746;p30"/>
          <p:cNvCxnSpPr>
            <a:stCxn id="2599" idx="6"/>
            <a:endCxn id="2606"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47" name="Google Shape;2747;p30"/>
          <p:cNvCxnSpPr>
            <a:endCxn id="2607"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2748" name="Google Shape;2748;p30"/>
          <p:cNvCxnSpPr>
            <a:endCxn id="2608"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2749" name="Google Shape;2749;p30"/>
          <p:cNvCxnSpPr>
            <a:endCxn id="2609"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2750" name="Google Shape;2750;p30"/>
          <p:cNvCxnSpPr>
            <a:endCxn id="2610"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2751" name="Google Shape;2751;p30"/>
          <p:cNvCxnSpPr>
            <a:endCxn id="2611"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2752" name="Google Shape;2752;p30"/>
          <p:cNvCxnSpPr>
            <a:endCxn id="2612"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2753" name="Google Shape;2753;p30"/>
          <p:cNvCxnSpPr>
            <a:stCxn id="2600" idx="6"/>
            <a:endCxn id="2605"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2754" name="Google Shape;2754;p30"/>
          <p:cNvCxnSpPr>
            <a:stCxn id="2600" idx="6"/>
            <a:endCxn id="2604"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2755" name="Google Shape;2755;p30"/>
          <p:cNvCxnSpPr>
            <a:stCxn id="2600" idx="6"/>
            <a:endCxn id="2606"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756" name="Google Shape;2756;p30"/>
          <p:cNvCxnSpPr>
            <a:stCxn id="2600" idx="6"/>
            <a:endCxn id="2607"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757" name="Google Shape;2757;p30"/>
          <p:cNvCxnSpPr>
            <a:stCxn id="2600" idx="6"/>
            <a:endCxn id="2608"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2758" name="Google Shape;2758;p30"/>
          <p:cNvCxnSpPr>
            <a:stCxn id="2600" idx="6"/>
            <a:endCxn id="2609"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759" name="Google Shape;2759;p30"/>
          <p:cNvCxnSpPr>
            <a:stCxn id="2600" idx="6"/>
            <a:endCxn id="2610"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60" name="Google Shape;2760;p30"/>
          <p:cNvCxnSpPr>
            <a:stCxn id="2600" idx="6"/>
            <a:endCxn id="2611"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61" name="Google Shape;2761;p30"/>
          <p:cNvCxnSpPr>
            <a:stCxn id="2600" idx="6"/>
            <a:endCxn id="2612"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2762" name="Google Shape;2762;p30"/>
          <p:cNvCxnSpPr>
            <a:stCxn id="2601" idx="6"/>
            <a:endCxn id="2605"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2763" name="Google Shape;2763;p30"/>
          <p:cNvCxnSpPr>
            <a:stCxn id="2601" idx="6"/>
            <a:endCxn id="2604"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2764" name="Google Shape;2764;p30"/>
          <p:cNvCxnSpPr>
            <a:stCxn id="2601" idx="6"/>
            <a:endCxn id="2606"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765" name="Google Shape;2765;p30"/>
          <p:cNvCxnSpPr>
            <a:stCxn id="2601" idx="6"/>
            <a:endCxn id="2607"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766" name="Google Shape;2766;p30"/>
          <p:cNvCxnSpPr>
            <a:stCxn id="2601" idx="6"/>
            <a:endCxn id="2608"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2767" name="Google Shape;2767;p30"/>
          <p:cNvCxnSpPr>
            <a:stCxn id="2601" idx="6"/>
            <a:endCxn id="2609"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68" name="Google Shape;2768;p30"/>
          <p:cNvCxnSpPr>
            <a:stCxn id="2601" idx="6"/>
            <a:endCxn id="2610"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769" name="Google Shape;2769;p30"/>
          <p:cNvCxnSpPr>
            <a:stCxn id="2601" idx="6"/>
            <a:endCxn id="2611"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2770" name="Google Shape;2770;p30"/>
          <p:cNvCxnSpPr>
            <a:stCxn id="2601" idx="6"/>
            <a:endCxn id="2612"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2771" name="Google Shape;2771;p30"/>
          <p:cNvCxnSpPr>
            <a:stCxn id="2602" idx="6"/>
            <a:endCxn id="2605"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2772" name="Google Shape;2772;p30"/>
          <p:cNvCxnSpPr>
            <a:stCxn id="2602" idx="6"/>
            <a:endCxn id="2604"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2773" name="Google Shape;2773;p30"/>
          <p:cNvCxnSpPr>
            <a:stCxn id="2602" idx="6"/>
            <a:endCxn id="2606"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774" name="Google Shape;2774;p30"/>
          <p:cNvCxnSpPr>
            <a:stCxn id="2602" idx="6"/>
            <a:endCxn id="2607"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775" name="Google Shape;2775;p30"/>
          <p:cNvCxnSpPr>
            <a:stCxn id="2602" idx="6"/>
            <a:endCxn id="2608"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2776" name="Google Shape;2776;p30"/>
          <p:cNvCxnSpPr>
            <a:stCxn id="2602" idx="6"/>
            <a:endCxn id="2609"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77" name="Google Shape;2777;p30"/>
          <p:cNvCxnSpPr>
            <a:stCxn id="2602" idx="6"/>
            <a:endCxn id="2610"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78" name="Google Shape;2778;p30"/>
          <p:cNvCxnSpPr>
            <a:stCxn id="2602" idx="6"/>
            <a:endCxn id="2611"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2779" name="Google Shape;2779;p30"/>
          <p:cNvCxnSpPr>
            <a:stCxn id="2602" idx="6"/>
            <a:endCxn id="2612"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80" name="Google Shape;2780;p30"/>
          <p:cNvCxnSpPr>
            <a:stCxn id="2603" idx="6"/>
            <a:endCxn id="2605"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2781" name="Google Shape;2781;p30"/>
          <p:cNvCxnSpPr>
            <a:stCxn id="2603" idx="6"/>
            <a:endCxn id="2604"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2782" name="Google Shape;2782;p30"/>
          <p:cNvCxnSpPr>
            <a:stCxn id="2603" idx="6"/>
            <a:endCxn id="2606"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2783" name="Google Shape;2783;p30"/>
          <p:cNvCxnSpPr>
            <a:stCxn id="2603" idx="6"/>
            <a:endCxn id="2607"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2784" name="Google Shape;2784;p30"/>
          <p:cNvCxnSpPr>
            <a:stCxn id="2603" idx="6"/>
            <a:endCxn id="2608"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2785" name="Google Shape;2785;p30"/>
          <p:cNvCxnSpPr>
            <a:stCxn id="2603" idx="6"/>
            <a:endCxn id="2609"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2786" name="Google Shape;2786;p30"/>
          <p:cNvCxnSpPr>
            <a:stCxn id="2603" idx="6"/>
            <a:endCxn id="2610"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2787" name="Google Shape;2787;p30"/>
          <p:cNvCxnSpPr>
            <a:stCxn id="2603" idx="6"/>
            <a:endCxn id="2611"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2788" name="Google Shape;2788;p30"/>
          <p:cNvCxnSpPr>
            <a:stCxn id="2603" idx="6"/>
            <a:endCxn id="2612"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2789" name="Google Shape;2789;p30"/>
          <p:cNvSpPr/>
          <p:nvPr/>
        </p:nvSpPr>
        <p:spPr>
          <a:xfrm>
            <a:off x="4986375" y="17193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4986375" y="20554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4986375" y="48342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4986375" y="23914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4986375" y="2690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4986363" y="34155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4986375" y="3772788"/>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4986375" y="41405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498637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8" name="Google Shape;2798;p30"/>
          <p:cNvCxnSpPr>
            <a:stCxn id="2605" idx="6"/>
            <a:endCxn id="2789"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2799" name="Google Shape;2799;p30"/>
          <p:cNvCxnSpPr>
            <a:stCxn id="2605" idx="6"/>
            <a:endCxn id="2790"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2800" name="Google Shape;2800;p30"/>
          <p:cNvCxnSpPr>
            <a:stCxn id="2605" idx="6"/>
            <a:endCxn id="2792"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2801" name="Google Shape;2801;p30"/>
          <p:cNvCxnSpPr>
            <a:stCxn id="2605" idx="6"/>
            <a:endCxn id="2793"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2802" name="Google Shape;2802;p30"/>
          <p:cNvCxnSpPr>
            <a:stCxn id="2605"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2803" name="Google Shape;2803;p30"/>
          <p:cNvCxnSpPr>
            <a:stCxn id="2605" idx="6"/>
            <a:endCxn id="2794"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2804" name="Google Shape;2804;p30"/>
          <p:cNvCxnSpPr>
            <a:stCxn id="2605" idx="6"/>
            <a:endCxn id="2795"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2805" name="Google Shape;2805;p30"/>
          <p:cNvCxnSpPr>
            <a:stCxn id="2605" idx="6"/>
            <a:endCxn id="2796"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806" name="Google Shape;2806;p30"/>
          <p:cNvCxnSpPr>
            <a:stCxn id="2605" idx="6"/>
            <a:endCxn id="2797"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2807" name="Google Shape;2807;p30"/>
          <p:cNvCxnSpPr>
            <a:stCxn id="2605" idx="6"/>
            <a:endCxn id="2791"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2808" name="Google Shape;2808;p30"/>
          <p:cNvCxnSpPr>
            <a:stCxn id="2604" idx="6"/>
            <a:endCxn id="2789"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2809" name="Google Shape;2809;p30"/>
          <p:cNvCxnSpPr>
            <a:stCxn id="2604" idx="6"/>
            <a:endCxn id="2790"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2810" name="Google Shape;2810;p30"/>
          <p:cNvCxnSpPr>
            <a:stCxn id="2604" idx="6"/>
            <a:endCxn id="2792"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2811" name="Google Shape;2811;p30"/>
          <p:cNvCxnSpPr>
            <a:endCxn id="2793"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2812" name="Google Shape;2812;p30"/>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2813" name="Google Shape;2813;p30"/>
          <p:cNvCxnSpPr>
            <a:stCxn id="2604" idx="6"/>
            <a:endCxn id="2794"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2814" name="Google Shape;2814;p30"/>
          <p:cNvCxnSpPr>
            <a:stCxn id="2604" idx="6"/>
            <a:endCxn id="2795"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2815" name="Google Shape;2815;p30"/>
          <p:cNvCxnSpPr>
            <a:stCxn id="2605" idx="5"/>
            <a:endCxn id="2796"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2816" name="Google Shape;2816;p30"/>
          <p:cNvCxnSpPr>
            <a:endCxn id="2797"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2817" name="Google Shape;2817;p30"/>
          <p:cNvCxnSpPr>
            <a:stCxn id="2604" idx="6"/>
            <a:endCxn id="2791"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2818" name="Google Shape;2818;p30"/>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0"/>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2820" name="Google Shape;2820;p30"/>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821" name="Google Shape;2821;p30"/>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2822" name="Google Shape;2822;p30"/>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0"/>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2824" name="Google Shape;2824;p30"/>
          <p:cNvCxnSpPr>
            <a:stCxn id="2606" idx="6"/>
            <a:endCxn id="2789"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2825" name="Google Shape;2825;p30"/>
          <p:cNvCxnSpPr>
            <a:stCxn id="2606" idx="6"/>
            <a:endCxn id="2790"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2826" name="Google Shape;2826;p30"/>
          <p:cNvCxnSpPr>
            <a:stCxn id="2606" idx="6"/>
            <a:endCxn id="2792"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2827" name="Google Shape;2827;p30"/>
          <p:cNvCxnSpPr>
            <a:stCxn id="2606" idx="6"/>
            <a:endCxn id="2793"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2828" name="Google Shape;2828;p30"/>
          <p:cNvCxnSpPr>
            <a:stCxn id="2606"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2829" name="Google Shape;2829;p30"/>
          <p:cNvCxnSpPr>
            <a:stCxn id="2607" idx="6"/>
            <a:endCxn id="2789"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2830" name="Google Shape;2830;p30"/>
          <p:cNvCxnSpPr>
            <a:stCxn id="2607" idx="6"/>
            <a:endCxn id="2790"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2831" name="Google Shape;2831;p30"/>
          <p:cNvCxnSpPr>
            <a:stCxn id="2607" idx="6"/>
            <a:endCxn id="2792"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2832" name="Google Shape;2832;p30"/>
          <p:cNvCxnSpPr>
            <a:stCxn id="2607" idx="6"/>
            <a:endCxn id="2793"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2833" name="Google Shape;2833;p30"/>
          <p:cNvCxnSpPr>
            <a:stCxn id="2607"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2834" name="Google Shape;2834;p30"/>
          <p:cNvCxnSpPr>
            <a:stCxn id="2607" idx="6"/>
            <a:endCxn id="2794"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2835" name="Google Shape;2835;p30"/>
          <p:cNvCxnSpPr>
            <a:stCxn id="2607" idx="6"/>
            <a:endCxn id="2795"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2836" name="Google Shape;2836;p30"/>
          <p:cNvCxnSpPr>
            <a:endCxn id="2796"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2837" name="Google Shape;2837;p30"/>
          <p:cNvCxnSpPr>
            <a:stCxn id="2607" idx="6"/>
            <a:endCxn id="2797"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2838" name="Google Shape;2838;p30"/>
          <p:cNvCxnSpPr>
            <a:endCxn id="2791"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2839" name="Google Shape;2839;p30"/>
          <p:cNvCxnSpPr>
            <a:stCxn id="2608" idx="6"/>
            <a:endCxn id="2789"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2840" name="Google Shape;2840;p30"/>
          <p:cNvCxnSpPr>
            <a:stCxn id="2608" idx="6"/>
            <a:endCxn id="2790"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2841" name="Google Shape;2841;p30"/>
          <p:cNvCxnSpPr>
            <a:stCxn id="2608" idx="6"/>
            <a:endCxn id="2793"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2842" name="Google Shape;2842;p30"/>
          <p:cNvCxnSpPr>
            <a:stCxn id="2608" idx="6"/>
            <a:endCxn id="2608"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2843" name="Google Shape;2843;p30"/>
          <p:cNvCxnSpPr>
            <a:stCxn id="2608"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2844" name="Google Shape;2844;p30"/>
          <p:cNvCxnSpPr>
            <a:stCxn id="2608" idx="6"/>
            <a:endCxn id="2794"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2845" name="Google Shape;2845;p30"/>
          <p:cNvCxnSpPr>
            <a:stCxn id="2608" idx="6"/>
            <a:endCxn id="2795"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2846" name="Google Shape;2846;p30"/>
          <p:cNvCxnSpPr>
            <a:stCxn id="2608" idx="6"/>
            <a:endCxn id="2796"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2847" name="Google Shape;2847;p30"/>
          <p:cNvCxnSpPr>
            <a:stCxn id="2608" idx="6"/>
            <a:endCxn id="2797"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2848" name="Google Shape;2848;p30"/>
          <p:cNvCxnSpPr>
            <a:stCxn id="2608" idx="6"/>
            <a:endCxn id="2791"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2849" name="Google Shape;2849;p30"/>
          <p:cNvCxnSpPr>
            <a:stCxn id="2609" idx="6"/>
            <a:endCxn id="2789"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2850" name="Google Shape;2850;p30"/>
          <p:cNvCxnSpPr>
            <a:stCxn id="2609" idx="6"/>
            <a:endCxn id="2790"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2851" name="Google Shape;2851;p30"/>
          <p:cNvCxnSpPr>
            <a:stCxn id="2609" idx="6"/>
            <a:endCxn id="2792"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2852" name="Google Shape;2852;p30"/>
          <p:cNvCxnSpPr>
            <a:stCxn id="2609" idx="6"/>
            <a:endCxn id="2793"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2853" name="Google Shape;2853;p30"/>
          <p:cNvCxnSpPr>
            <a:stCxn id="2609"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2854" name="Google Shape;2854;p30"/>
          <p:cNvCxnSpPr>
            <a:stCxn id="2609" idx="6"/>
            <a:endCxn id="2794"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2855" name="Google Shape;2855;p30"/>
          <p:cNvCxnSpPr>
            <a:stCxn id="2609" idx="6"/>
            <a:endCxn id="2795"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2856" name="Google Shape;2856;p30"/>
          <p:cNvCxnSpPr>
            <a:stCxn id="2609" idx="6"/>
            <a:endCxn id="2796"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2857" name="Google Shape;2857;p30"/>
          <p:cNvCxnSpPr>
            <a:stCxn id="2609" idx="6"/>
            <a:endCxn id="2797"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858" name="Google Shape;2858;p30"/>
          <p:cNvCxnSpPr>
            <a:stCxn id="2609" idx="6"/>
            <a:endCxn id="2791"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2859" name="Google Shape;2859;p30"/>
          <p:cNvCxnSpPr>
            <a:stCxn id="2610" idx="6"/>
            <a:endCxn id="2789"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2860" name="Google Shape;2860;p30"/>
          <p:cNvCxnSpPr>
            <a:stCxn id="2610" idx="6"/>
            <a:endCxn id="2790"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2861" name="Google Shape;2861;p30"/>
          <p:cNvCxnSpPr>
            <a:stCxn id="2610" idx="6"/>
            <a:endCxn id="2792"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2862" name="Google Shape;2862;p30"/>
          <p:cNvCxnSpPr>
            <a:stCxn id="2610" idx="6"/>
            <a:endCxn id="2793"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2863" name="Google Shape;2863;p30"/>
          <p:cNvCxnSpPr>
            <a:stCxn id="2610"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2864" name="Google Shape;2864;p30"/>
          <p:cNvCxnSpPr>
            <a:stCxn id="2610" idx="6"/>
            <a:endCxn id="2794"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2865" name="Google Shape;2865;p30"/>
          <p:cNvCxnSpPr>
            <a:stCxn id="2610" idx="6"/>
            <a:endCxn id="2795"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2866" name="Google Shape;2866;p30"/>
          <p:cNvCxnSpPr>
            <a:stCxn id="2610" idx="6"/>
            <a:endCxn id="2796"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867" name="Google Shape;2867;p30"/>
          <p:cNvCxnSpPr>
            <a:stCxn id="2610" idx="6"/>
            <a:endCxn id="2797"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868" name="Google Shape;2868;p30"/>
          <p:cNvCxnSpPr>
            <a:stCxn id="2610" idx="6"/>
            <a:endCxn id="2791"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2869" name="Google Shape;2869;p30"/>
          <p:cNvCxnSpPr>
            <a:stCxn id="2611" idx="6"/>
            <a:endCxn id="2789"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2870" name="Google Shape;2870;p30"/>
          <p:cNvCxnSpPr>
            <a:stCxn id="2611" idx="6"/>
            <a:endCxn id="2790"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2871" name="Google Shape;2871;p30"/>
          <p:cNvCxnSpPr>
            <a:stCxn id="2611" idx="6"/>
            <a:endCxn id="2792"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2872" name="Google Shape;2872;p30"/>
          <p:cNvCxnSpPr>
            <a:stCxn id="2611" idx="6"/>
            <a:endCxn id="2793"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2873" name="Google Shape;2873;p30"/>
          <p:cNvCxnSpPr>
            <a:stCxn id="2611"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2874" name="Google Shape;2874;p30"/>
          <p:cNvCxnSpPr>
            <a:stCxn id="2611" idx="6"/>
            <a:endCxn id="2794"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2875" name="Google Shape;2875;p30"/>
          <p:cNvCxnSpPr>
            <a:stCxn id="2611" idx="6"/>
            <a:endCxn id="2795"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2876" name="Google Shape;2876;p30"/>
          <p:cNvCxnSpPr>
            <a:stCxn id="2611" idx="6"/>
            <a:endCxn id="2796"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877" name="Google Shape;2877;p30"/>
          <p:cNvCxnSpPr>
            <a:stCxn id="2611" idx="6"/>
            <a:endCxn id="2797"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2878" name="Google Shape;2878;p30"/>
          <p:cNvCxnSpPr>
            <a:stCxn id="2611" idx="6"/>
            <a:endCxn id="2791"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2879" name="Google Shape;2879;p30"/>
          <p:cNvCxnSpPr>
            <a:stCxn id="2612" idx="6"/>
            <a:endCxn id="2789"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2880" name="Google Shape;2880;p30"/>
          <p:cNvCxnSpPr>
            <a:stCxn id="2612" idx="6"/>
            <a:endCxn id="2790"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2881" name="Google Shape;2881;p30"/>
          <p:cNvCxnSpPr>
            <a:stCxn id="2612" idx="6"/>
            <a:endCxn id="2792"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2882" name="Google Shape;2882;p30"/>
          <p:cNvCxnSpPr>
            <a:stCxn id="2612" idx="6"/>
            <a:endCxn id="2793"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2883" name="Google Shape;2883;p30"/>
          <p:cNvCxnSpPr>
            <a:stCxn id="2612"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2884" name="Google Shape;2884;p30"/>
          <p:cNvCxnSpPr>
            <a:stCxn id="2612" idx="6"/>
            <a:endCxn id="2794"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2885" name="Google Shape;2885;p30"/>
          <p:cNvCxnSpPr>
            <a:stCxn id="2796" idx="2"/>
            <a:endCxn id="2795"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2886" name="Google Shape;2886;p30"/>
          <p:cNvCxnSpPr>
            <a:stCxn id="2612" idx="6"/>
            <a:endCxn id="2796"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2887" name="Google Shape;2887;p30"/>
          <p:cNvCxnSpPr>
            <a:stCxn id="2612" idx="6"/>
            <a:endCxn id="2797"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2888" name="Google Shape;2888;p30"/>
          <p:cNvCxnSpPr>
            <a:stCxn id="2612" idx="6"/>
            <a:endCxn id="2791"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2889" name="Google Shape;2889;p30"/>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890" name="Google Shape;2890;p30"/>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2891" name="Google Shape;2891;p30"/>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892" name="Google Shape;2892;p30"/>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2893" name="Google Shape;2893;p30"/>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894" name="Google Shape;2894;p30"/>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2895" name="Google Shape;2895;p30"/>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2896" name="Google Shape;2896;p30"/>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2897" name="Google Shape;2897;p30"/>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2898" name="Google Shape;2898;p30"/>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2899" name="Google Shape;2899;p30"/>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2900" name="Google Shape;2900;p30"/>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2901" name="Google Shape;2901;p30"/>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2902" name="Google Shape;2902;p30"/>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2903" name="Google Shape;2903;p30"/>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904" name="Google Shape;2904;p30"/>
          <p:cNvSpPr/>
          <p:nvPr/>
        </p:nvSpPr>
        <p:spPr>
          <a:xfrm>
            <a:off x="5516525" y="38198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0"/>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Note that this network is already trained.  That means that if we put in a digit 0-9, the neural network will give the highest activation of the output for that digit.  We will learn later how to train this network later.  </a:t>
            </a:r>
            <a:r>
              <a:rPr lang="en" sz="18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pic>
        <p:nvPicPr>
          <p:cNvPr id="2906" name="Google Shape;2906;p30"/>
          <p:cNvPicPr preferRelativeResize="0"/>
          <p:nvPr/>
        </p:nvPicPr>
        <p:blipFill>
          <a:blip r:embed="rId3">
            <a:alphaModFix/>
          </a:blip>
          <a:stretch>
            <a:fillRect/>
          </a:stretch>
        </p:blipFill>
        <p:spPr>
          <a:xfrm>
            <a:off x="326025" y="2065900"/>
            <a:ext cx="1909200" cy="1909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910" name="Shape 2910"/>
        <p:cNvGrpSpPr/>
        <p:nvPr/>
      </p:nvGrpSpPr>
      <p:grpSpPr>
        <a:xfrm>
          <a:off x="0" y="0"/>
          <a:ext cx="0" cy="0"/>
          <a:chOff x="0" y="0"/>
          <a:chExt cx="0" cy="0"/>
        </a:xfrm>
      </p:grpSpPr>
      <p:sp>
        <p:nvSpPr>
          <p:cNvPr id="2911" name="Google Shape;2911;p31"/>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1"/>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1"/>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914" name="Google Shape;2914;p31"/>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915" name="Google Shape;2915;p31"/>
          <p:cNvSpPr/>
          <p:nvPr/>
        </p:nvSpPr>
        <p:spPr>
          <a:xfrm>
            <a:off x="3420525" y="14224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1"/>
          <p:cNvSpPr/>
          <p:nvPr/>
        </p:nvSpPr>
        <p:spPr>
          <a:xfrm>
            <a:off x="3420525" y="4834200"/>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1"/>
          <p:cNvSpPr/>
          <p:nvPr/>
        </p:nvSpPr>
        <p:spPr>
          <a:xfrm>
            <a:off x="3420525" y="1718738"/>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1"/>
          <p:cNvSpPr/>
          <p:nvPr/>
        </p:nvSpPr>
        <p:spPr>
          <a:xfrm>
            <a:off x="3420525" y="201506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1"/>
          <p:cNvSpPr/>
          <p:nvPr/>
        </p:nvSpPr>
        <p:spPr>
          <a:xfrm>
            <a:off x="3420525" y="23113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1"/>
          <p:cNvSpPr/>
          <p:nvPr/>
        </p:nvSpPr>
        <p:spPr>
          <a:xfrm>
            <a:off x="3420525" y="2607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1"/>
          <p:cNvSpPr/>
          <p:nvPr/>
        </p:nvSpPr>
        <p:spPr>
          <a:xfrm>
            <a:off x="3420525" y="29548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1"/>
          <p:cNvSpPr/>
          <p:nvPr/>
        </p:nvSpPr>
        <p:spPr>
          <a:xfrm>
            <a:off x="3420525" y="33168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
          <p:cNvSpPr/>
          <p:nvPr/>
        </p:nvSpPr>
        <p:spPr>
          <a:xfrm>
            <a:off x="3420525" y="36789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1"/>
          <p:cNvSpPr/>
          <p:nvPr/>
        </p:nvSpPr>
        <p:spPr>
          <a:xfrm>
            <a:off x="3420525" y="40640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31"/>
          <p:cNvSpPr/>
          <p:nvPr/>
        </p:nvSpPr>
        <p:spPr>
          <a:xfrm>
            <a:off x="3420525" y="4487350"/>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31"/>
          <p:cNvSpPr/>
          <p:nvPr/>
        </p:nvSpPr>
        <p:spPr>
          <a:xfrm>
            <a:off x="4986375" y="30979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1"/>
          <p:cNvSpPr/>
          <p:nvPr/>
        </p:nvSpPr>
        <p:spPr>
          <a:xfrm>
            <a:off x="4030125" y="2136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
          <p:cNvSpPr/>
          <p:nvPr/>
        </p:nvSpPr>
        <p:spPr>
          <a:xfrm>
            <a:off x="4030125" y="18268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31"/>
          <p:cNvSpPr/>
          <p:nvPr/>
        </p:nvSpPr>
        <p:spPr>
          <a:xfrm>
            <a:off x="403012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1"/>
          <p:cNvSpPr/>
          <p:nvPr/>
        </p:nvSpPr>
        <p:spPr>
          <a:xfrm>
            <a:off x="403012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31"/>
          <p:cNvSpPr/>
          <p:nvPr/>
        </p:nvSpPr>
        <p:spPr>
          <a:xfrm>
            <a:off x="4030125" y="3140138"/>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
          <p:cNvSpPr/>
          <p:nvPr/>
        </p:nvSpPr>
        <p:spPr>
          <a:xfrm>
            <a:off x="4030125" y="35545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1"/>
          <p:cNvSpPr/>
          <p:nvPr/>
        </p:nvSpPr>
        <p:spPr>
          <a:xfrm>
            <a:off x="403012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1"/>
          <p:cNvSpPr/>
          <p:nvPr/>
        </p:nvSpPr>
        <p:spPr>
          <a:xfrm>
            <a:off x="4030125" y="424825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31"/>
          <p:cNvSpPr/>
          <p:nvPr/>
        </p:nvSpPr>
        <p:spPr>
          <a:xfrm>
            <a:off x="4030125" y="459510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1"/>
          <p:cNvSpPr/>
          <p:nvPr/>
        </p:nvSpPr>
        <p:spPr>
          <a:xfrm>
            <a:off x="4563075" y="21366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1"/>
          <p:cNvSpPr/>
          <p:nvPr/>
        </p:nvSpPr>
        <p:spPr>
          <a:xfrm>
            <a:off x="4563075" y="18268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4563075" y="2446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4563075" y="279328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4563075" y="3140138"/>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4563075" y="3554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4563075" y="39014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4563075" y="4248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4563075" y="45951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5" name="Google Shape;2945;p31"/>
          <p:cNvCxnSpPr/>
          <p:nvPr/>
        </p:nvCxnSpPr>
        <p:spPr>
          <a:xfrm>
            <a:off x="3606825" y="1587100"/>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2946" name="Google Shape;2946;p31"/>
          <p:cNvCxnSpPr/>
          <p:nvPr/>
        </p:nvCxnSpPr>
        <p:spPr>
          <a:xfrm>
            <a:off x="3584325" y="1550550"/>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2947" name="Google Shape;2947;p31"/>
          <p:cNvCxnSpPr/>
          <p:nvPr/>
        </p:nvCxnSpPr>
        <p:spPr>
          <a:xfrm>
            <a:off x="3609750" y="1620050"/>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2948" name="Google Shape;2948;p31"/>
          <p:cNvCxnSpPr/>
          <p:nvPr/>
        </p:nvCxnSpPr>
        <p:spPr>
          <a:xfrm>
            <a:off x="3598875" y="1620050"/>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2949" name="Google Shape;2949;p31"/>
          <p:cNvCxnSpPr/>
          <p:nvPr/>
        </p:nvCxnSpPr>
        <p:spPr>
          <a:xfrm>
            <a:off x="3609750" y="1630925"/>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2950" name="Google Shape;2950;p31"/>
          <p:cNvCxnSpPr>
            <a:endCxn id="2932" idx="2"/>
          </p:cNvCxnSpPr>
          <p:nvPr/>
        </p:nvCxnSpPr>
        <p:spPr>
          <a:xfrm>
            <a:off x="3598725" y="1630800"/>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2951" name="Google Shape;2951;p31"/>
          <p:cNvCxnSpPr>
            <a:endCxn id="2933" idx="2"/>
          </p:cNvCxnSpPr>
          <p:nvPr/>
        </p:nvCxnSpPr>
        <p:spPr>
          <a:xfrm>
            <a:off x="3598725" y="1620050"/>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2952" name="Google Shape;2952;p31"/>
          <p:cNvCxnSpPr>
            <a:endCxn id="2934" idx="1"/>
          </p:cNvCxnSpPr>
          <p:nvPr/>
        </p:nvCxnSpPr>
        <p:spPr>
          <a:xfrm>
            <a:off x="3599008" y="1620165"/>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2953" name="Google Shape;2953;p31"/>
          <p:cNvCxnSpPr>
            <a:endCxn id="2935" idx="2"/>
          </p:cNvCxnSpPr>
          <p:nvPr/>
        </p:nvCxnSpPr>
        <p:spPr>
          <a:xfrm>
            <a:off x="3598725" y="1630950"/>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2954" name="Google Shape;2954;p31"/>
          <p:cNvCxnSpPr/>
          <p:nvPr/>
        </p:nvCxnSpPr>
        <p:spPr>
          <a:xfrm>
            <a:off x="3620625" y="1870125"/>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2955" name="Google Shape;2955;p31"/>
          <p:cNvCxnSpPr/>
          <p:nvPr/>
        </p:nvCxnSpPr>
        <p:spPr>
          <a:xfrm>
            <a:off x="3620625" y="1913600"/>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2956" name="Google Shape;2956;p31"/>
          <p:cNvCxnSpPr/>
          <p:nvPr/>
        </p:nvCxnSpPr>
        <p:spPr>
          <a:xfrm>
            <a:off x="3609750" y="1891850"/>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2957" name="Google Shape;2957;p31"/>
          <p:cNvCxnSpPr/>
          <p:nvPr/>
        </p:nvCxnSpPr>
        <p:spPr>
          <a:xfrm>
            <a:off x="3642375" y="1924475"/>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2958" name="Google Shape;2958;p31"/>
          <p:cNvCxnSpPr/>
          <p:nvPr/>
        </p:nvCxnSpPr>
        <p:spPr>
          <a:xfrm>
            <a:off x="3631500" y="1902725"/>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2959" name="Google Shape;2959;p31"/>
          <p:cNvCxnSpPr>
            <a:endCxn id="2932" idx="1"/>
          </p:cNvCxnSpPr>
          <p:nvPr/>
        </p:nvCxnSpPr>
        <p:spPr>
          <a:xfrm>
            <a:off x="3631408" y="1902665"/>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2960" name="Google Shape;2960;p31"/>
          <p:cNvCxnSpPr>
            <a:endCxn id="2933" idx="2"/>
          </p:cNvCxnSpPr>
          <p:nvPr/>
        </p:nvCxnSpPr>
        <p:spPr>
          <a:xfrm>
            <a:off x="3653325" y="1924550"/>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2961" name="Google Shape;2961;p31"/>
          <p:cNvCxnSpPr>
            <a:endCxn id="2934" idx="1"/>
          </p:cNvCxnSpPr>
          <p:nvPr/>
        </p:nvCxnSpPr>
        <p:spPr>
          <a:xfrm>
            <a:off x="3653308" y="1902765"/>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2962" name="Google Shape;2962;p31"/>
          <p:cNvCxnSpPr>
            <a:endCxn id="2935" idx="1"/>
          </p:cNvCxnSpPr>
          <p:nvPr/>
        </p:nvCxnSpPr>
        <p:spPr>
          <a:xfrm>
            <a:off x="3620608" y="1891715"/>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2963" name="Google Shape;2963;p31"/>
          <p:cNvCxnSpPr/>
          <p:nvPr/>
        </p:nvCxnSpPr>
        <p:spPr>
          <a:xfrm flipH="1" rot="10800000">
            <a:off x="3609750" y="1913550"/>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2964" name="Google Shape;2964;p31"/>
          <p:cNvCxnSpPr/>
          <p:nvPr/>
        </p:nvCxnSpPr>
        <p:spPr>
          <a:xfrm>
            <a:off x="3598875" y="2174550"/>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2965" name="Google Shape;2965;p31"/>
          <p:cNvCxnSpPr/>
          <p:nvPr/>
        </p:nvCxnSpPr>
        <p:spPr>
          <a:xfrm>
            <a:off x="3620625" y="2196300"/>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2966" name="Google Shape;2966;p31"/>
          <p:cNvCxnSpPr/>
          <p:nvPr/>
        </p:nvCxnSpPr>
        <p:spPr>
          <a:xfrm>
            <a:off x="3609750" y="2207175"/>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2967" name="Google Shape;2967;p31"/>
          <p:cNvCxnSpPr/>
          <p:nvPr/>
        </p:nvCxnSpPr>
        <p:spPr>
          <a:xfrm>
            <a:off x="3620625" y="2207175"/>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2968" name="Google Shape;2968;p31"/>
          <p:cNvCxnSpPr>
            <a:endCxn id="2932" idx="2"/>
          </p:cNvCxnSpPr>
          <p:nvPr/>
        </p:nvCxnSpPr>
        <p:spPr>
          <a:xfrm>
            <a:off x="3631425" y="2217900"/>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2969" name="Google Shape;2969;p31"/>
          <p:cNvCxnSpPr>
            <a:endCxn id="2933" idx="2"/>
          </p:cNvCxnSpPr>
          <p:nvPr/>
        </p:nvCxnSpPr>
        <p:spPr>
          <a:xfrm>
            <a:off x="3609825" y="2185550"/>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2970" name="Google Shape;2970;p31"/>
          <p:cNvCxnSpPr>
            <a:endCxn id="2934" idx="1"/>
          </p:cNvCxnSpPr>
          <p:nvPr/>
        </p:nvCxnSpPr>
        <p:spPr>
          <a:xfrm>
            <a:off x="3620608" y="2218065"/>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2971" name="Google Shape;2971;p31"/>
          <p:cNvCxnSpPr>
            <a:endCxn id="2935" idx="2"/>
          </p:cNvCxnSpPr>
          <p:nvPr/>
        </p:nvCxnSpPr>
        <p:spPr>
          <a:xfrm>
            <a:off x="3620625" y="2218050"/>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2972" name="Google Shape;2972;p31"/>
          <p:cNvCxnSpPr/>
          <p:nvPr/>
        </p:nvCxnSpPr>
        <p:spPr>
          <a:xfrm flipH="1" rot="10800000">
            <a:off x="3653250" y="1946350"/>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2973" name="Google Shape;2973;p31"/>
          <p:cNvCxnSpPr/>
          <p:nvPr/>
        </p:nvCxnSpPr>
        <p:spPr>
          <a:xfrm flipH="1" rot="10800000">
            <a:off x="3631500" y="2229025"/>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2974" name="Google Shape;2974;p31"/>
          <p:cNvCxnSpPr>
            <a:endCxn id="2932" idx="2"/>
          </p:cNvCxnSpPr>
          <p:nvPr/>
        </p:nvCxnSpPr>
        <p:spPr>
          <a:xfrm>
            <a:off x="3620625" y="2478900"/>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2975" name="Google Shape;2975;p31"/>
          <p:cNvCxnSpPr>
            <a:endCxn id="2935" idx="2"/>
          </p:cNvCxnSpPr>
          <p:nvPr/>
        </p:nvCxnSpPr>
        <p:spPr>
          <a:xfrm>
            <a:off x="3642225" y="2511450"/>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2976" name="Google Shape;2976;p31"/>
          <p:cNvCxnSpPr/>
          <p:nvPr/>
        </p:nvCxnSpPr>
        <p:spPr>
          <a:xfrm flipH="1" rot="10800000">
            <a:off x="3620625" y="2000675"/>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2977" name="Google Shape;2977;p31"/>
          <p:cNvCxnSpPr/>
          <p:nvPr/>
        </p:nvCxnSpPr>
        <p:spPr>
          <a:xfrm flipH="1" rot="10800000">
            <a:off x="3631500" y="2305100"/>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2978" name="Google Shape;2978;p31"/>
          <p:cNvCxnSpPr/>
          <p:nvPr/>
        </p:nvCxnSpPr>
        <p:spPr>
          <a:xfrm flipH="1" rot="10800000">
            <a:off x="3620625" y="2576950"/>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2979" name="Google Shape;2979;p31"/>
          <p:cNvCxnSpPr/>
          <p:nvPr/>
        </p:nvCxnSpPr>
        <p:spPr>
          <a:xfrm>
            <a:off x="3620625" y="2761675"/>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2980" name="Google Shape;2980;p31"/>
          <p:cNvCxnSpPr/>
          <p:nvPr/>
        </p:nvCxnSpPr>
        <p:spPr>
          <a:xfrm>
            <a:off x="3609750" y="2750800"/>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2981" name="Google Shape;2981;p31"/>
          <p:cNvCxnSpPr>
            <a:endCxn id="2932" idx="2"/>
          </p:cNvCxnSpPr>
          <p:nvPr/>
        </p:nvCxnSpPr>
        <p:spPr>
          <a:xfrm>
            <a:off x="3598725" y="2794200"/>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2982" name="Google Shape;2982;p31"/>
          <p:cNvCxnSpPr>
            <a:endCxn id="2933" idx="1"/>
          </p:cNvCxnSpPr>
          <p:nvPr/>
        </p:nvCxnSpPr>
        <p:spPr>
          <a:xfrm>
            <a:off x="3599008" y="2794315"/>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2983" name="Google Shape;2983;p31"/>
          <p:cNvCxnSpPr>
            <a:endCxn id="2934" idx="2"/>
          </p:cNvCxnSpPr>
          <p:nvPr/>
        </p:nvCxnSpPr>
        <p:spPr>
          <a:xfrm>
            <a:off x="3631425" y="2805100"/>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2984" name="Google Shape;2984;p31"/>
          <p:cNvCxnSpPr>
            <a:endCxn id="2935" idx="2"/>
          </p:cNvCxnSpPr>
          <p:nvPr/>
        </p:nvCxnSpPr>
        <p:spPr>
          <a:xfrm>
            <a:off x="3598725" y="2761650"/>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2985" name="Google Shape;2985;p31"/>
          <p:cNvCxnSpPr/>
          <p:nvPr/>
        </p:nvCxnSpPr>
        <p:spPr>
          <a:xfrm flipH="1" rot="10800000">
            <a:off x="3609750" y="1989700"/>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2986" name="Google Shape;2986;p31"/>
          <p:cNvCxnSpPr/>
          <p:nvPr/>
        </p:nvCxnSpPr>
        <p:spPr>
          <a:xfrm flipH="1" rot="10800000">
            <a:off x="3609750" y="2294275"/>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2987" name="Google Shape;2987;p31"/>
          <p:cNvCxnSpPr/>
          <p:nvPr/>
        </p:nvCxnSpPr>
        <p:spPr>
          <a:xfrm flipH="1" rot="10800000">
            <a:off x="3620625" y="2598550"/>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2988" name="Google Shape;2988;p31"/>
          <p:cNvCxnSpPr/>
          <p:nvPr/>
        </p:nvCxnSpPr>
        <p:spPr>
          <a:xfrm flipH="1" rot="10800000">
            <a:off x="3588025" y="2913875"/>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2989" name="Google Shape;2989;p31"/>
          <p:cNvCxnSpPr/>
          <p:nvPr/>
        </p:nvCxnSpPr>
        <p:spPr>
          <a:xfrm>
            <a:off x="3631500" y="3120475"/>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2990" name="Google Shape;2990;p31"/>
          <p:cNvCxnSpPr>
            <a:endCxn id="2932" idx="2"/>
          </p:cNvCxnSpPr>
          <p:nvPr/>
        </p:nvCxnSpPr>
        <p:spPr>
          <a:xfrm>
            <a:off x="3598725" y="3153000"/>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2991" name="Google Shape;2991;p31"/>
          <p:cNvCxnSpPr>
            <a:endCxn id="2933" idx="2"/>
          </p:cNvCxnSpPr>
          <p:nvPr/>
        </p:nvCxnSpPr>
        <p:spPr>
          <a:xfrm>
            <a:off x="3620625" y="3153050"/>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2992" name="Google Shape;2992;p31"/>
          <p:cNvCxnSpPr>
            <a:endCxn id="2934" idx="2"/>
          </p:cNvCxnSpPr>
          <p:nvPr/>
        </p:nvCxnSpPr>
        <p:spPr>
          <a:xfrm>
            <a:off x="3609825" y="3142300"/>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2993" name="Google Shape;2993;p31"/>
          <p:cNvCxnSpPr>
            <a:endCxn id="2935" idx="2"/>
          </p:cNvCxnSpPr>
          <p:nvPr/>
        </p:nvCxnSpPr>
        <p:spPr>
          <a:xfrm>
            <a:off x="3587925" y="3120450"/>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2994" name="Google Shape;2994;p31"/>
          <p:cNvCxnSpPr>
            <a:stCxn id="2922" idx="6"/>
          </p:cNvCxnSpPr>
          <p:nvPr/>
        </p:nvCxnSpPr>
        <p:spPr>
          <a:xfrm flipH="1" rot="10800000">
            <a:off x="3606825" y="1946338"/>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2995" name="Google Shape;2995;p31"/>
          <p:cNvCxnSpPr>
            <a:stCxn id="2922" idx="6"/>
          </p:cNvCxnSpPr>
          <p:nvPr/>
        </p:nvCxnSpPr>
        <p:spPr>
          <a:xfrm flipH="1" rot="10800000">
            <a:off x="3606825" y="2294038"/>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2996" name="Google Shape;2996;p31"/>
          <p:cNvCxnSpPr>
            <a:stCxn id="2922" idx="6"/>
          </p:cNvCxnSpPr>
          <p:nvPr/>
        </p:nvCxnSpPr>
        <p:spPr>
          <a:xfrm flipH="1" rot="10800000">
            <a:off x="3606825" y="2598538"/>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2997" name="Google Shape;2997;p31"/>
          <p:cNvCxnSpPr/>
          <p:nvPr/>
        </p:nvCxnSpPr>
        <p:spPr>
          <a:xfrm flipH="1" rot="10800000">
            <a:off x="3606825" y="2935738"/>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2998" name="Google Shape;2998;p31"/>
          <p:cNvCxnSpPr>
            <a:stCxn id="2922" idx="6"/>
          </p:cNvCxnSpPr>
          <p:nvPr/>
        </p:nvCxnSpPr>
        <p:spPr>
          <a:xfrm flipH="1" rot="10800000">
            <a:off x="3606825" y="3272638"/>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2999" name="Google Shape;2999;p31"/>
          <p:cNvCxnSpPr>
            <a:stCxn id="2922" idx="6"/>
            <a:endCxn id="2932" idx="2"/>
          </p:cNvCxnSpPr>
          <p:nvPr/>
        </p:nvCxnSpPr>
        <p:spPr>
          <a:xfrm>
            <a:off x="3606825" y="3436438"/>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000" name="Google Shape;3000;p31"/>
          <p:cNvCxnSpPr>
            <a:stCxn id="2922" idx="6"/>
            <a:endCxn id="2933" idx="2"/>
          </p:cNvCxnSpPr>
          <p:nvPr/>
        </p:nvCxnSpPr>
        <p:spPr>
          <a:xfrm>
            <a:off x="3606825" y="3436438"/>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001" name="Google Shape;3001;p31"/>
          <p:cNvCxnSpPr>
            <a:endCxn id="2934" idx="2"/>
          </p:cNvCxnSpPr>
          <p:nvPr/>
        </p:nvCxnSpPr>
        <p:spPr>
          <a:xfrm>
            <a:off x="3579525" y="3520900"/>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002" name="Google Shape;3002;p31"/>
          <p:cNvCxnSpPr>
            <a:endCxn id="2935" idx="2"/>
          </p:cNvCxnSpPr>
          <p:nvPr/>
        </p:nvCxnSpPr>
        <p:spPr>
          <a:xfrm>
            <a:off x="3579525" y="3520950"/>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003" name="Google Shape;3003;p31"/>
          <p:cNvCxnSpPr>
            <a:stCxn id="2923" idx="6"/>
          </p:cNvCxnSpPr>
          <p:nvPr/>
        </p:nvCxnSpPr>
        <p:spPr>
          <a:xfrm flipH="1" rot="10800000">
            <a:off x="3606825" y="1957050"/>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004" name="Google Shape;3004;p31"/>
          <p:cNvCxnSpPr>
            <a:stCxn id="2923" idx="6"/>
          </p:cNvCxnSpPr>
          <p:nvPr/>
        </p:nvCxnSpPr>
        <p:spPr>
          <a:xfrm flipH="1" rot="10800000">
            <a:off x="3606825" y="2272350"/>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005" name="Google Shape;3005;p31"/>
          <p:cNvCxnSpPr>
            <a:stCxn id="2923" idx="6"/>
          </p:cNvCxnSpPr>
          <p:nvPr/>
        </p:nvCxnSpPr>
        <p:spPr>
          <a:xfrm flipH="1" rot="10800000">
            <a:off x="3606825" y="2609550"/>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006" name="Google Shape;3006;p31"/>
          <p:cNvCxnSpPr>
            <a:stCxn id="2923" idx="6"/>
          </p:cNvCxnSpPr>
          <p:nvPr/>
        </p:nvCxnSpPr>
        <p:spPr>
          <a:xfrm flipH="1" rot="10800000">
            <a:off x="3606825" y="2946450"/>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007" name="Google Shape;3007;p31"/>
          <p:cNvCxnSpPr>
            <a:stCxn id="2923" idx="6"/>
            <a:endCxn id="2931" idx="3"/>
          </p:cNvCxnSpPr>
          <p:nvPr/>
        </p:nvCxnSpPr>
        <p:spPr>
          <a:xfrm flipH="1" rot="10800000">
            <a:off x="3606825" y="3344250"/>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008" name="Google Shape;3008;p31"/>
          <p:cNvCxnSpPr>
            <a:stCxn id="2923" idx="6"/>
            <a:endCxn id="2932" idx="2"/>
          </p:cNvCxnSpPr>
          <p:nvPr/>
        </p:nvCxnSpPr>
        <p:spPr>
          <a:xfrm flipH="1" rot="10800000">
            <a:off x="3606825" y="3674250"/>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009" name="Google Shape;3009;p31"/>
          <p:cNvCxnSpPr>
            <a:stCxn id="2923" idx="6"/>
            <a:endCxn id="2933" idx="2"/>
          </p:cNvCxnSpPr>
          <p:nvPr/>
        </p:nvCxnSpPr>
        <p:spPr>
          <a:xfrm>
            <a:off x="3606825" y="3798450"/>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010" name="Google Shape;3010;p31"/>
          <p:cNvCxnSpPr>
            <a:stCxn id="2923" idx="6"/>
            <a:endCxn id="2934" idx="2"/>
          </p:cNvCxnSpPr>
          <p:nvPr/>
        </p:nvCxnSpPr>
        <p:spPr>
          <a:xfrm>
            <a:off x="3606825" y="3798450"/>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011" name="Google Shape;3011;p31"/>
          <p:cNvCxnSpPr>
            <a:stCxn id="2923" idx="6"/>
            <a:endCxn id="2935" idx="2"/>
          </p:cNvCxnSpPr>
          <p:nvPr/>
        </p:nvCxnSpPr>
        <p:spPr>
          <a:xfrm>
            <a:off x="3606825" y="3798450"/>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012" name="Google Shape;3012;p31"/>
          <p:cNvCxnSpPr>
            <a:stCxn id="2924" idx="6"/>
          </p:cNvCxnSpPr>
          <p:nvPr/>
        </p:nvCxnSpPr>
        <p:spPr>
          <a:xfrm flipH="1" rot="10800000">
            <a:off x="3606825" y="1956950"/>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013" name="Google Shape;3013;p31"/>
          <p:cNvCxnSpPr>
            <a:stCxn id="2924" idx="6"/>
          </p:cNvCxnSpPr>
          <p:nvPr/>
        </p:nvCxnSpPr>
        <p:spPr>
          <a:xfrm flipH="1" rot="10800000">
            <a:off x="3606825" y="2239850"/>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014" name="Google Shape;3014;p31"/>
          <p:cNvCxnSpPr>
            <a:stCxn id="2924" idx="6"/>
          </p:cNvCxnSpPr>
          <p:nvPr/>
        </p:nvCxnSpPr>
        <p:spPr>
          <a:xfrm flipH="1" rot="10800000">
            <a:off x="3606825" y="2565950"/>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015" name="Google Shape;3015;p31"/>
          <p:cNvCxnSpPr>
            <a:stCxn id="2924" idx="6"/>
          </p:cNvCxnSpPr>
          <p:nvPr/>
        </p:nvCxnSpPr>
        <p:spPr>
          <a:xfrm flipH="1" rot="10800000">
            <a:off x="3606825" y="2924750"/>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016" name="Google Shape;3016;p31"/>
          <p:cNvCxnSpPr>
            <a:stCxn id="2924" idx="6"/>
          </p:cNvCxnSpPr>
          <p:nvPr/>
        </p:nvCxnSpPr>
        <p:spPr>
          <a:xfrm flipH="1" rot="10800000">
            <a:off x="3606825" y="3250850"/>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017" name="Google Shape;3017;p31"/>
          <p:cNvCxnSpPr>
            <a:stCxn id="2924" idx="6"/>
            <a:endCxn id="2932" idx="2"/>
          </p:cNvCxnSpPr>
          <p:nvPr/>
        </p:nvCxnSpPr>
        <p:spPr>
          <a:xfrm flipH="1" rot="10800000">
            <a:off x="3606825" y="3674150"/>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018" name="Google Shape;3018;p31"/>
          <p:cNvCxnSpPr>
            <a:stCxn id="2924" idx="6"/>
            <a:endCxn id="2933" idx="2"/>
          </p:cNvCxnSpPr>
          <p:nvPr/>
        </p:nvCxnSpPr>
        <p:spPr>
          <a:xfrm flipH="1" rot="10800000">
            <a:off x="3606825" y="4020950"/>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019" name="Google Shape;3019;p31"/>
          <p:cNvCxnSpPr>
            <a:stCxn id="2924" idx="6"/>
            <a:endCxn id="2934" idx="2"/>
          </p:cNvCxnSpPr>
          <p:nvPr/>
        </p:nvCxnSpPr>
        <p:spPr>
          <a:xfrm>
            <a:off x="3606825" y="4183550"/>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020" name="Google Shape;3020;p31"/>
          <p:cNvCxnSpPr>
            <a:stCxn id="2924" idx="6"/>
            <a:endCxn id="2935" idx="1"/>
          </p:cNvCxnSpPr>
          <p:nvPr/>
        </p:nvCxnSpPr>
        <p:spPr>
          <a:xfrm>
            <a:off x="3606825" y="4183550"/>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021" name="Google Shape;3021;p31"/>
          <p:cNvCxnSpPr>
            <a:stCxn id="2925" idx="6"/>
          </p:cNvCxnSpPr>
          <p:nvPr/>
        </p:nvCxnSpPr>
        <p:spPr>
          <a:xfrm flipH="1" rot="10800000">
            <a:off x="3606825" y="1913500"/>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022" name="Google Shape;3022;p31"/>
          <p:cNvCxnSpPr>
            <a:stCxn id="2925" idx="6"/>
          </p:cNvCxnSpPr>
          <p:nvPr/>
        </p:nvCxnSpPr>
        <p:spPr>
          <a:xfrm flipH="1" rot="10800000">
            <a:off x="3606825" y="2272300"/>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023" name="Google Shape;3023;p31"/>
          <p:cNvCxnSpPr>
            <a:stCxn id="2925" idx="6"/>
          </p:cNvCxnSpPr>
          <p:nvPr/>
        </p:nvCxnSpPr>
        <p:spPr>
          <a:xfrm flipH="1" rot="10800000">
            <a:off x="3606825" y="2598700"/>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024" name="Google Shape;3024;p31"/>
          <p:cNvCxnSpPr>
            <a:stCxn id="2925" idx="6"/>
          </p:cNvCxnSpPr>
          <p:nvPr/>
        </p:nvCxnSpPr>
        <p:spPr>
          <a:xfrm flipH="1" rot="10800000">
            <a:off x="3606825" y="2935600"/>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025" name="Google Shape;3025;p31"/>
          <p:cNvCxnSpPr>
            <a:stCxn id="2925" idx="6"/>
          </p:cNvCxnSpPr>
          <p:nvPr/>
        </p:nvCxnSpPr>
        <p:spPr>
          <a:xfrm flipH="1" rot="10800000">
            <a:off x="3606825" y="3283600"/>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026" name="Google Shape;3026;p31"/>
          <p:cNvCxnSpPr>
            <a:stCxn id="2925" idx="6"/>
            <a:endCxn id="2932" idx="2"/>
          </p:cNvCxnSpPr>
          <p:nvPr/>
        </p:nvCxnSpPr>
        <p:spPr>
          <a:xfrm flipH="1" rot="10800000">
            <a:off x="3606825" y="367420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027" name="Google Shape;3027;p31"/>
          <p:cNvCxnSpPr>
            <a:stCxn id="2925" idx="6"/>
            <a:endCxn id="2933" idx="2"/>
          </p:cNvCxnSpPr>
          <p:nvPr/>
        </p:nvCxnSpPr>
        <p:spPr>
          <a:xfrm flipH="1" rot="10800000">
            <a:off x="3606825" y="402100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028" name="Google Shape;3028;p31"/>
          <p:cNvCxnSpPr>
            <a:stCxn id="2925" idx="6"/>
            <a:endCxn id="2934" idx="2"/>
          </p:cNvCxnSpPr>
          <p:nvPr/>
        </p:nvCxnSpPr>
        <p:spPr>
          <a:xfrm flipH="1" rot="10800000">
            <a:off x="3606825" y="436780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029" name="Google Shape;3029;p31"/>
          <p:cNvCxnSpPr>
            <a:stCxn id="2925" idx="6"/>
            <a:endCxn id="2935" idx="2"/>
          </p:cNvCxnSpPr>
          <p:nvPr/>
        </p:nvCxnSpPr>
        <p:spPr>
          <a:xfrm>
            <a:off x="3606825" y="4606900"/>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030" name="Google Shape;3030;p31"/>
          <p:cNvCxnSpPr>
            <a:stCxn id="2916" idx="6"/>
          </p:cNvCxnSpPr>
          <p:nvPr/>
        </p:nvCxnSpPr>
        <p:spPr>
          <a:xfrm flipH="1" rot="10800000">
            <a:off x="3606825" y="1946250"/>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031" name="Google Shape;3031;p31"/>
          <p:cNvCxnSpPr>
            <a:stCxn id="2916" idx="6"/>
          </p:cNvCxnSpPr>
          <p:nvPr/>
        </p:nvCxnSpPr>
        <p:spPr>
          <a:xfrm flipH="1" rot="10800000">
            <a:off x="3606825" y="2261550"/>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032" name="Google Shape;3032;p31"/>
          <p:cNvCxnSpPr>
            <a:stCxn id="2916" idx="6"/>
          </p:cNvCxnSpPr>
          <p:nvPr/>
        </p:nvCxnSpPr>
        <p:spPr>
          <a:xfrm flipH="1" rot="10800000">
            <a:off x="3606825" y="2566050"/>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033" name="Google Shape;3033;p31"/>
          <p:cNvCxnSpPr/>
          <p:nvPr/>
        </p:nvCxnSpPr>
        <p:spPr>
          <a:xfrm flipH="1" rot="10800000">
            <a:off x="3606825" y="2935650"/>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034" name="Google Shape;3034;p31"/>
          <p:cNvCxnSpPr/>
          <p:nvPr/>
        </p:nvCxnSpPr>
        <p:spPr>
          <a:xfrm flipH="1" rot="10800000">
            <a:off x="3606825" y="3272550"/>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035" name="Google Shape;3035;p31"/>
          <p:cNvCxnSpPr>
            <a:stCxn id="2916" idx="6"/>
            <a:endCxn id="2932" idx="2"/>
          </p:cNvCxnSpPr>
          <p:nvPr/>
        </p:nvCxnSpPr>
        <p:spPr>
          <a:xfrm flipH="1" rot="10800000">
            <a:off x="3606825" y="3674250"/>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036" name="Google Shape;3036;p31"/>
          <p:cNvCxnSpPr>
            <a:stCxn id="2916" idx="6"/>
            <a:endCxn id="2933" idx="2"/>
          </p:cNvCxnSpPr>
          <p:nvPr/>
        </p:nvCxnSpPr>
        <p:spPr>
          <a:xfrm flipH="1" rot="10800000">
            <a:off x="3606825" y="4021050"/>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037" name="Google Shape;3037;p31"/>
          <p:cNvCxnSpPr>
            <a:stCxn id="2916" idx="6"/>
            <a:endCxn id="2934" idx="2"/>
          </p:cNvCxnSpPr>
          <p:nvPr/>
        </p:nvCxnSpPr>
        <p:spPr>
          <a:xfrm flipH="1" rot="10800000">
            <a:off x="3606825" y="4367850"/>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038" name="Google Shape;3038;p31"/>
          <p:cNvCxnSpPr>
            <a:stCxn id="2916" idx="6"/>
            <a:endCxn id="2935" idx="2"/>
          </p:cNvCxnSpPr>
          <p:nvPr/>
        </p:nvCxnSpPr>
        <p:spPr>
          <a:xfrm flipH="1" rot="10800000">
            <a:off x="3606825" y="4714650"/>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039" name="Google Shape;3039;p31"/>
          <p:cNvCxnSpPr>
            <a:endCxn id="2937" idx="2"/>
          </p:cNvCxnSpPr>
          <p:nvPr/>
        </p:nvCxnSpPr>
        <p:spPr>
          <a:xfrm>
            <a:off x="4218675" y="1946350"/>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040" name="Google Shape;3040;p31"/>
          <p:cNvCxnSpPr>
            <a:endCxn id="2936" idx="2"/>
          </p:cNvCxnSpPr>
          <p:nvPr/>
        </p:nvCxnSpPr>
        <p:spPr>
          <a:xfrm>
            <a:off x="4229475" y="1957075"/>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041" name="Google Shape;3041;p31"/>
          <p:cNvCxnSpPr>
            <a:endCxn id="2938" idx="2"/>
          </p:cNvCxnSpPr>
          <p:nvPr/>
        </p:nvCxnSpPr>
        <p:spPr>
          <a:xfrm>
            <a:off x="4240275" y="1968100"/>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042" name="Google Shape;3042;p31"/>
          <p:cNvCxnSpPr>
            <a:endCxn id="2939" idx="1"/>
          </p:cNvCxnSpPr>
          <p:nvPr/>
        </p:nvCxnSpPr>
        <p:spPr>
          <a:xfrm>
            <a:off x="4218658" y="1978703"/>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043" name="Google Shape;3043;p31"/>
          <p:cNvCxnSpPr>
            <a:endCxn id="2940" idx="1"/>
          </p:cNvCxnSpPr>
          <p:nvPr/>
        </p:nvCxnSpPr>
        <p:spPr>
          <a:xfrm>
            <a:off x="4207858" y="1989853"/>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044" name="Google Shape;3044;p31"/>
          <p:cNvCxnSpPr>
            <a:endCxn id="2941" idx="1"/>
          </p:cNvCxnSpPr>
          <p:nvPr/>
        </p:nvCxnSpPr>
        <p:spPr>
          <a:xfrm>
            <a:off x="4218658" y="2000465"/>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045" name="Google Shape;3045;p31"/>
          <p:cNvCxnSpPr>
            <a:endCxn id="2942" idx="1"/>
          </p:cNvCxnSpPr>
          <p:nvPr/>
        </p:nvCxnSpPr>
        <p:spPr>
          <a:xfrm>
            <a:off x="4207858" y="1989715"/>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046" name="Google Shape;3046;p31"/>
          <p:cNvCxnSpPr>
            <a:endCxn id="2943" idx="2"/>
          </p:cNvCxnSpPr>
          <p:nvPr/>
        </p:nvCxnSpPr>
        <p:spPr>
          <a:xfrm>
            <a:off x="4207875" y="2022400"/>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047" name="Google Shape;3047;p31"/>
          <p:cNvCxnSpPr>
            <a:endCxn id="2944" idx="1"/>
          </p:cNvCxnSpPr>
          <p:nvPr/>
        </p:nvCxnSpPr>
        <p:spPr>
          <a:xfrm>
            <a:off x="4218658" y="2011415"/>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048" name="Google Shape;3048;p31"/>
          <p:cNvCxnSpPr>
            <a:endCxn id="2937" idx="2"/>
          </p:cNvCxnSpPr>
          <p:nvPr/>
        </p:nvCxnSpPr>
        <p:spPr>
          <a:xfrm flipH="1" rot="10800000">
            <a:off x="4207875" y="1946350"/>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049" name="Google Shape;3049;p31"/>
          <p:cNvCxnSpPr>
            <a:endCxn id="2936" idx="2"/>
          </p:cNvCxnSpPr>
          <p:nvPr/>
        </p:nvCxnSpPr>
        <p:spPr>
          <a:xfrm flipH="1" rot="10800000">
            <a:off x="4164375" y="2256175"/>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050" name="Google Shape;3050;p31"/>
          <p:cNvCxnSpPr>
            <a:endCxn id="2938" idx="2"/>
          </p:cNvCxnSpPr>
          <p:nvPr/>
        </p:nvCxnSpPr>
        <p:spPr>
          <a:xfrm>
            <a:off x="4240275" y="2283400"/>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051" name="Google Shape;3051;p31"/>
          <p:cNvCxnSpPr>
            <a:endCxn id="2939" idx="1"/>
          </p:cNvCxnSpPr>
          <p:nvPr/>
        </p:nvCxnSpPr>
        <p:spPr>
          <a:xfrm>
            <a:off x="4218658" y="2272403"/>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052" name="Google Shape;3052;p31"/>
          <p:cNvCxnSpPr>
            <a:endCxn id="2940" idx="1"/>
          </p:cNvCxnSpPr>
          <p:nvPr/>
        </p:nvCxnSpPr>
        <p:spPr>
          <a:xfrm>
            <a:off x="4229458" y="2283253"/>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053" name="Google Shape;3053;p31"/>
          <p:cNvCxnSpPr>
            <a:endCxn id="2941" idx="1"/>
          </p:cNvCxnSpPr>
          <p:nvPr/>
        </p:nvCxnSpPr>
        <p:spPr>
          <a:xfrm>
            <a:off x="4240258" y="2283365"/>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054" name="Google Shape;3054;p31"/>
          <p:cNvCxnSpPr>
            <a:endCxn id="2942" idx="1"/>
          </p:cNvCxnSpPr>
          <p:nvPr/>
        </p:nvCxnSpPr>
        <p:spPr>
          <a:xfrm>
            <a:off x="4251358" y="2261515"/>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055" name="Google Shape;3055;p31"/>
          <p:cNvCxnSpPr>
            <a:endCxn id="2942" idx="1"/>
          </p:cNvCxnSpPr>
          <p:nvPr/>
        </p:nvCxnSpPr>
        <p:spPr>
          <a:xfrm>
            <a:off x="4251358" y="2272315"/>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056" name="Google Shape;3056;p31"/>
          <p:cNvCxnSpPr>
            <a:endCxn id="2943" idx="1"/>
          </p:cNvCxnSpPr>
          <p:nvPr/>
        </p:nvCxnSpPr>
        <p:spPr>
          <a:xfrm>
            <a:off x="4240258" y="2294265"/>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057" name="Google Shape;3057;p31"/>
          <p:cNvCxnSpPr>
            <a:endCxn id="2944" idx="1"/>
          </p:cNvCxnSpPr>
          <p:nvPr/>
        </p:nvCxnSpPr>
        <p:spPr>
          <a:xfrm>
            <a:off x="4218658" y="2283215"/>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058" name="Google Shape;3058;p31"/>
          <p:cNvCxnSpPr>
            <a:endCxn id="2937" idx="2"/>
          </p:cNvCxnSpPr>
          <p:nvPr/>
        </p:nvCxnSpPr>
        <p:spPr>
          <a:xfrm flipH="1" rot="10800000">
            <a:off x="4196775" y="1946350"/>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059" name="Google Shape;3059;p31"/>
          <p:cNvCxnSpPr>
            <a:endCxn id="2936" idx="2"/>
          </p:cNvCxnSpPr>
          <p:nvPr/>
        </p:nvCxnSpPr>
        <p:spPr>
          <a:xfrm flipH="1" rot="10800000">
            <a:off x="4207875" y="2256175"/>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060" name="Google Shape;3060;p31"/>
          <p:cNvCxnSpPr>
            <a:endCxn id="2938" idx="2"/>
          </p:cNvCxnSpPr>
          <p:nvPr/>
        </p:nvCxnSpPr>
        <p:spPr>
          <a:xfrm>
            <a:off x="4185975" y="2555200"/>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061" name="Google Shape;3061;p31"/>
          <p:cNvCxnSpPr>
            <a:endCxn id="2939" idx="2"/>
          </p:cNvCxnSpPr>
          <p:nvPr/>
        </p:nvCxnSpPr>
        <p:spPr>
          <a:xfrm>
            <a:off x="4218675" y="2587638"/>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062" name="Google Shape;3062;p31"/>
          <p:cNvCxnSpPr>
            <a:endCxn id="2940" idx="2"/>
          </p:cNvCxnSpPr>
          <p:nvPr/>
        </p:nvCxnSpPr>
        <p:spPr>
          <a:xfrm>
            <a:off x="4240275" y="2641988"/>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063" name="Google Shape;3063;p31"/>
          <p:cNvCxnSpPr>
            <a:endCxn id="2941" idx="3"/>
          </p:cNvCxnSpPr>
          <p:nvPr/>
        </p:nvCxnSpPr>
        <p:spPr>
          <a:xfrm>
            <a:off x="4196758" y="2642035"/>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064" name="Google Shape;3064;p31"/>
          <p:cNvCxnSpPr>
            <a:endCxn id="2942" idx="2"/>
          </p:cNvCxnSpPr>
          <p:nvPr/>
        </p:nvCxnSpPr>
        <p:spPr>
          <a:xfrm>
            <a:off x="4196775" y="2663750"/>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065" name="Google Shape;3065;p31"/>
          <p:cNvCxnSpPr>
            <a:endCxn id="2943" idx="1"/>
          </p:cNvCxnSpPr>
          <p:nvPr/>
        </p:nvCxnSpPr>
        <p:spPr>
          <a:xfrm>
            <a:off x="4207858" y="2641965"/>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066" name="Google Shape;3066;p31"/>
          <p:cNvCxnSpPr>
            <a:endCxn id="2944" idx="1"/>
          </p:cNvCxnSpPr>
          <p:nvPr/>
        </p:nvCxnSpPr>
        <p:spPr>
          <a:xfrm>
            <a:off x="4196758" y="2631215"/>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067" name="Google Shape;3067;p31"/>
          <p:cNvCxnSpPr>
            <a:endCxn id="2937" idx="2"/>
          </p:cNvCxnSpPr>
          <p:nvPr/>
        </p:nvCxnSpPr>
        <p:spPr>
          <a:xfrm flipH="1" rot="10800000">
            <a:off x="4218675" y="1946350"/>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068" name="Google Shape;3068;p31"/>
          <p:cNvCxnSpPr>
            <a:endCxn id="2936" idx="2"/>
          </p:cNvCxnSpPr>
          <p:nvPr/>
        </p:nvCxnSpPr>
        <p:spPr>
          <a:xfrm flipH="1" rot="10800000">
            <a:off x="4196775" y="2256175"/>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3069" name="Google Shape;3069;p31"/>
          <p:cNvCxnSpPr>
            <a:endCxn id="2938" idx="2"/>
          </p:cNvCxnSpPr>
          <p:nvPr/>
        </p:nvCxnSpPr>
        <p:spPr>
          <a:xfrm flipH="1" rot="10800000">
            <a:off x="4240275" y="2566000"/>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3070" name="Google Shape;3070;p31"/>
          <p:cNvCxnSpPr>
            <a:endCxn id="2939" idx="2"/>
          </p:cNvCxnSpPr>
          <p:nvPr/>
        </p:nvCxnSpPr>
        <p:spPr>
          <a:xfrm flipH="1" rot="10800000">
            <a:off x="4229475" y="2912838"/>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3071" name="Google Shape;3071;p31"/>
          <p:cNvCxnSpPr>
            <a:endCxn id="2940" idx="2"/>
          </p:cNvCxnSpPr>
          <p:nvPr/>
        </p:nvCxnSpPr>
        <p:spPr>
          <a:xfrm>
            <a:off x="4196775" y="2924888"/>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3072" name="Google Shape;3072;p31"/>
          <p:cNvCxnSpPr>
            <a:endCxn id="2941" idx="2"/>
          </p:cNvCxnSpPr>
          <p:nvPr/>
        </p:nvCxnSpPr>
        <p:spPr>
          <a:xfrm>
            <a:off x="4229475" y="2946600"/>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3073" name="Google Shape;3073;p31"/>
          <p:cNvCxnSpPr>
            <a:endCxn id="2942" idx="2"/>
          </p:cNvCxnSpPr>
          <p:nvPr/>
        </p:nvCxnSpPr>
        <p:spPr>
          <a:xfrm>
            <a:off x="4196775" y="2935550"/>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3074" name="Google Shape;3074;p31"/>
          <p:cNvCxnSpPr>
            <a:endCxn id="2943" idx="2"/>
          </p:cNvCxnSpPr>
          <p:nvPr/>
        </p:nvCxnSpPr>
        <p:spPr>
          <a:xfrm>
            <a:off x="4196775" y="2957500"/>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3075" name="Google Shape;3075;p31"/>
          <p:cNvCxnSpPr>
            <a:endCxn id="2944" idx="2"/>
          </p:cNvCxnSpPr>
          <p:nvPr/>
        </p:nvCxnSpPr>
        <p:spPr>
          <a:xfrm>
            <a:off x="4185975" y="2957550"/>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3076" name="Google Shape;3076;p31"/>
          <p:cNvCxnSpPr>
            <a:endCxn id="2937" idx="2"/>
          </p:cNvCxnSpPr>
          <p:nvPr/>
        </p:nvCxnSpPr>
        <p:spPr>
          <a:xfrm flipH="1" rot="10800000">
            <a:off x="4196775" y="1946350"/>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3077" name="Google Shape;3077;p31"/>
          <p:cNvCxnSpPr>
            <a:endCxn id="2936" idx="2"/>
          </p:cNvCxnSpPr>
          <p:nvPr/>
        </p:nvCxnSpPr>
        <p:spPr>
          <a:xfrm flipH="1" rot="10800000">
            <a:off x="4218675" y="2256175"/>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3078" name="Google Shape;3078;p31"/>
          <p:cNvCxnSpPr>
            <a:stCxn id="2931" idx="6"/>
            <a:endCxn id="2938" idx="2"/>
          </p:cNvCxnSpPr>
          <p:nvPr/>
        </p:nvCxnSpPr>
        <p:spPr>
          <a:xfrm flipH="1" rot="10800000">
            <a:off x="4216425" y="2566088"/>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079" name="Google Shape;3079;p31"/>
          <p:cNvCxnSpPr>
            <a:endCxn id="2939" idx="2"/>
          </p:cNvCxnSpPr>
          <p:nvPr/>
        </p:nvCxnSpPr>
        <p:spPr>
          <a:xfrm flipH="1" rot="10800000">
            <a:off x="4207875" y="2912838"/>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3080" name="Google Shape;3080;p31"/>
          <p:cNvCxnSpPr>
            <a:endCxn id="2940" idx="2"/>
          </p:cNvCxnSpPr>
          <p:nvPr/>
        </p:nvCxnSpPr>
        <p:spPr>
          <a:xfrm flipH="1" rot="10800000">
            <a:off x="4229475" y="3259688"/>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3081" name="Google Shape;3081;p31"/>
          <p:cNvCxnSpPr>
            <a:endCxn id="2941" idx="2"/>
          </p:cNvCxnSpPr>
          <p:nvPr/>
        </p:nvCxnSpPr>
        <p:spPr>
          <a:xfrm>
            <a:off x="4229475" y="3283500"/>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3082" name="Google Shape;3082;p31"/>
          <p:cNvCxnSpPr>
            <a:endCxn id="2942" idx="2"/>
          </p:cNvCxnSpPr>
          <p:nvPr/>
        </p:nvCxnSpPr>
        <p:spPr>
          <a:xfrm>
            <a:off x="4207875" y="3272750"/>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3083" name="Google Shape;3083;p31"/>
          <p:cNvCxnSpPr>
            <a:endCxn id="2943" idx="2"/>
          </p:cNvCxnSpPr>
          <p:nvPr/>
        </p:nvCxnSpPr>
        <p:spPr>
          <a:xfrm>
            <a:off x="4207875" y="3305200"/>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3084" name="Google Shape;3084;p31"/>
          <p:cNvCxnSpPr>
            <a:endCxn id="2944" idx="1"/>
          </p:cNvCxnSpPr>
          <p:nvPr/>
        </p:nvCxnSpPr>
        <p:spPr>
          <a:xfrm>
            <a:off x="4196758" y="3305315"/>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3085" name="Google Shape;3085;p31"/>
          <p:cNvCxnSpPr>
            <a:stCxn id="2932" idx="6"/>
            <a:endCxn id="2937" idx="2"/>
          </p:cNvCxnSpPr>
          <p:nvPr/>
        </p:nvCxnSpPr>
        <p:spPr>
          <a:xfrm flipH="1" rot="10800000">
            <a:off x="4216425" y="1946400"/>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3086" name="Google Shape;3086;p31"/>
          <p:cNvCxnSpPr>
            <a:stCxn id="2932" idx="6"/>
            <a:endCxn id="2936" idx="2"/>
          </p:cNvCxnSpPr>
          <p:nvPr/>
        </p:nvCxnSpPr>
        <p:spPr>
          <a:xfrm flipH="1" rot="10800000">
            <a:off x="4216425" y="2256300"/>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3087" name="Google Shape;3087;p31"/>
          <p:cNvCxnSpPr>
            <a:stCxn id="2932" idx="6"/>
            <a:endCxn id="2938" idx="2"/>
          </p:cNvCxnSpPr>
          <p:nvPr/>
        </p:nvCxnSpPr>
        <p:spPr>
          <a:xfrm flipH="1" rot="10800000">
            <a:off x="4216425" y="25659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088" name="Google Shape;3088;p31"/>
          <p:cNvCxnSpPr>
            <a:stCxn id="2932" idx="6"/>
            <a:endCxn id="2939" idx="2"/>
          </p:cNvCxnSpPr>
          <p:nvPr/>
        </p:nvCxnSpPr>
        <p:spPr>
          <a:xfrm flipH="1" rot="10800000">
            <a:off x="4216425" y="291270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089" name="Google Shape;3089;p31"/>
          <p:cNvCxnSpPr>
            <a:stCxn id="2932" idx="6"/>
            <a:endCxn id="2940" idx="2"/>
          </p:cNvCxnSpPr>
          <p:nvPr/>
        </p:nvCxnSpPr>
        <p:spPr>
          <a:xfrm flipH="1" rot="10800000">
            <a:off x="4216425" y="3259800"/>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3090" name="Google Shape;3090;p31"/>
          <p:cNvCxnSpPr>
            <a:stCxn id="2932" idx="6"/>
            <a:endCxn id="2941" idx="2"/>
          </p:cNvCxnSpPr>
          <p:nvPr/>
        </p:nvCxnSpPr>
        <p:spPr>
          <a:xfrm>
            <a:off x="4216425" y="36741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091" name="Google Shape;3091;p31"/>
          <p:cNvCxnSpPr>
            <a:stCxn id="2932" idx="6"/>
            <a:endCxn id="2942" idx="2"/>
          </p:cNvCxnSpPr>
          <p:nvPr/>
        </p:nvCxnSpPr>
        <p:spPr>
          <a:xfrm>
            <a:off x="4216425" y="36741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092" name="Google Shape;3092;p31"/>
          <p:cNvCxnSpPr>
            <a:stCxn id="2932" idx="6"/>
            <a:endCxn id="2943" idx="2"/>
          </p:cNvCxnSpPr>
          <p:nvPr/>
        </p:nvCxnSpPr>
        <p:spPr>
          <a:xfrm>
            <a:off x="4216425" y="36741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093" name="Google Shape;3093;p31"/>
          <p:cNvCxnSpPr>
            <a:stCxn id="2932" idx="6"/>
            <a:endCxn id="2944" idx="2"/>
          </p:cNvCxnSpPr>
          <p:nvPr/>
        </p:nvCxnSpPr>
        <p:spPr>
          <a:xfrm>
            <a:off x="4216425" y="3674100"/>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3094" name="Google Shape;3094;p31"/>
          <p:cNvCxnSpPr>
            <a:stCxn id="2933" idx="6"/>
            <a:endCxn id="2937" idx="2"/>
          </p:cNvCxnSpPr>
          <p:nvPr/>
        </p:nvCxnSpPr>
        <p:spPr>
          <a:xfrm flipH="1" rot="10800000">
            <a:off x="4216425" y="1946450"/>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3095" name="Google Shape;3095;p31"/>
          <p:cNvCxnSpPr>
            <a:stCxn id="2933" idx="6"/>
            <a:endCxn id="2936" idx="2"/>
          </p:cNvCxnSpPr>
          <p:nvPr/>
        </p:nvCxnSpPr>
        <p:spPr>
          <a:xfrm flipH="1" rot="10800000">
            <a:off x="4216425" y="2256050"/>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3096" name="Google Shape;3096;p31"/>
          <p:cNvCxnSpPr>
            <a:stCxn id="2933" idx="6"/>
            <a:endCxn id="2938" idx="2"/>
          </p:cNvCxnSpPr>
          <p:nvPr/>
        </p:nvCxnSpPr>
        <p:spPr>
          <a:xfrm flipH="1" rot="10800000">
            <a:off x="4216425" y="25659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097" name="Google Shape;3097;p31"/>
          <p:cNvCxnSpPr>
            <a:stCxn id="2933" idx="6"/>
            <a:endCxn id="2939" idx="2"/>
          </p:cNvCxnSpPr>
          <p:nvPr/>
        </p:nvCxnSpPr>
        <p:spPr>
          <a:xfrm flipH="1" rot="10800000">
            <a:off x="4216425" y="291275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098" name="Google Shape;3098;p31"/>
          <p:cNvCxnSpPr>
            <a:stCxn id="2933" idx="6"/>
            <a:endCxn id="2940" idx="2"/>
          </p:cNvCxnSpPr>
          <p:nvPr/>
        </p:nvCxnSpPr>
        <p:spPr>
          <a:xfrm flipH="1" rot="10800000">
            <a:off x="4216425" y="3259550"/>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099" name="Google Shape;3099;p31"/>
          <p:cNvCxnSpPr>
            <a:stCxn id="2933" idx="6"/>
            <a:endCxn id="2941" idx="2"/>
          </p:cNvCxnSpPr>
          <p:nvPr/>
        </p:nvCxnSpPr>
        <p:spPr>
          <a:xfrm flipH="1" rot="10800000">
            <a:off x="4216425" y="36741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00" name="Google Shape;3100;p31"/>
          <p:cNvCxnSpPr>
            <a:stCxn id="2933" idx="6"/>
            <a:endCxn id="2942" idx="2"/>
          </p:cNvCxnSpPr>
          <p:nvPr/>
        </p:nvCxnSpPr>
        <p:spPr>
          <a:xfrm>
            <a:off x="4216425" y="402095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101" name="Google Shape;3101;p31"/>
          <p:cNvCxnSpPr>
            <a:stCxn id="2933" idx="6"/>
            <a:endCxn id="2943" idx="3"/>
          </p:cNvCxnSpPr>
          <p:nvPr/>
        </p:nvCxnSpPr>
        <p:spPr>
          <a:xfrm>
            <a:off x="4216425" y="4020950"/>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3102" name="Google Shape;3102;p31"/>
          <p:cNvCxnSpPr>
            <a:stCxn id="2933" idx="6"/>
            <a:endCxn id="2944" idx="1"/>
          </p:cNvCxnSpPr>
          <p:nvPr/>
        </p:nvCxnSpPr>
        <p:spPr>
          <a:xfrm>
            <a:off x="4216425" y="4020950"/>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3103" name="Google Shape;3103;p31"/>
          <p:cNvCxnSpPr>
            <a:stCxn id="2934" idx="6"/>
            <a:endCxn id="2937" idx="2"/>
          </p:cNvCxnSpPr>
          <p:nvPr/>
        </p:nvCxnSpPr>
        <p:spPr>
          <a:xfrm flipH="1" rot="10800000">
            <a:off x="4216425" y="1946500"/>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3104" name="Google Shape;3104;p31"/>
          <p:cNvCxnSpPr>
            <a:stCxn id="2934" idx="6"/>
            <a:endCxn id="2936" idx="2"/>
          </p:cNvCxnSpPr>
          <p:nvPr/>
        </p:nvCxnSpPr>
        <p:spPr>
          <a:xfrm flipH="1" rot="10800000">
            <a:off x="4216425" y="2256100"/>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3105" name="Google Shape;3105;p31"/>
          <p:cNvCxnSpPr>
            <a:stCxn id="2934" idx="6"/>
            <a:endCxn id="2938" idx="2"/>
          </p:cNvCxnSpPr>
          <p:nvPr/>
        </p:nvCxnSpPr>
        <p:spPr>
          <a:xfrm flipH="1" rot="10800000">
            <a:off x="4216425" y="256600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106" name="Google Shape;3106;p31"/>
          <p:cNvCxnSpPr>
            <a:stCxn id="2934" idx="6"/>
            <a:endCxn id="2939" idx="2"/>
          </p:cNvCxnSpPr>
          <p:nvPr/>
        </p:nvCxnSpPr>
        <p:spPr>
          <a:xfrm flipH="1" rot="10800000">
            <a:off x="4216425" y="291280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107" name="Google Shape;3107;p31"/>
          <p:cNvCxnSpPr>
            <a:stCxn id="2934" idx="6"/>
            <a:endCxn id="2940" idx="2"/>
          </p:cNvCxnSpPr>
          <p:nvPr/>
        </p:nvCxnSpPr>
        <p:spPr>
          <a:xfrm flipH="1" rot="10800000">
            <a:off x="4216425" y="3259600"/>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108" name="Google Shape;3108;p31"/>
          <p:cNvCxnSpPr>
            <a:stCxn id="2934" idx="6"/>
            <a:endCxn id="2941" idx="2"/>
          </p:cNvCxnSpPr>
          <p:nvPr/>
        </p:nvCxnSpPr>
        <p:spPr>
          <a:xfrm flipH="1" rot="10800000">
            <a:off x="4216425" y="367420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109" name="Google Shape;3109;p31"/>
          <p:cNvCxnSpPr>
            <a:stCxn id="2934" idx="6"/>
            <a:endCxn id="2942" idx="2"/>
          </p:cNvCxnSpPr>
          <p:nvPr/>
        </p:nvCxnSpPr>
        <p:spPr>
          <a:xfrm flipH="1" rot="10800000">
            <a:off x="4216425" y="40210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10" name="Google Shape;3110;p31"/>
          <p:cNvCxnSpPr>
            <a:stCxn id="2934" idx="6"/>
            <a:endCxn id="2943" idx="2"/>
          </p:cNvCxnSpPr>
          <p:nvPr/>
        </p:nvCxnSpPr>
        <p:spPr>
          <a:xfrm>
            <a:off x="4216425" y="4367800"/>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111" name="Google Shape;3111;p31"/>
          <p:cNvCxnSpPr>
            <a:stCxn id="2934" idx="6"/>
            <a:endCxn id="2944" idx="2"/>
          </p:cNvCxnSpPr>
          <p:nvPr/>
        </p:nvCxnSpPr>
        <p:spPr>
          <a:xfrm>
            <a:off x="4216425" y="436780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12" name="Google Shape;3112;p31"/>
          <p:cNvCxnSpPr>
            <a:stCxn id="2935" idx="6"/>
            <a:endCxn id="2937" idx="2"/>
          </p:cNvCxnSpPr>
          <p:nvPr/>
        </p:nvCxnSpPr>
        <p:spPr>
          <a:xfrm flipH="1" rot="10800000">
            <a:off x="4216425" y="1946250"/>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3113" name="Google Shape;3113;p31"/>
          <p:cNvCxnSpPr>
            <a:stCxn id="2935" idx="6"/>
            <a:endCxn id="2936" idx="2"/>
          </p:cNvCxnSpPr>
          <p:nvPr/>
        </p:nvCxnSpPr>
        <p:spPr>
          <a:xfrm flipH="1" rot="10800000">
            <a:off x="4216425" y="2256150"/>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3114" name="Google Shape;3114;p31"/>
          <p:cNvCxnSpPr>
            <a:stCxn id="2935" idx="6"/>
            <a:endCxn id="2938" idx="2"/>
          </p:cNvCxnSpPr>
          <p:nvPr/>
        </p:nvCxnSpPr>
        <p:spPr>
          <a:xfrm flipH="1" rot="10800000">
            <a:off x="4216425" y="2566050"/>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3115" name="Google Shape;3115;p31"/>
          <p:cNvCxnSpPr>
            <a:stCxn id="2935" idx="6"/>
            <a:endCxn id="2939" idx="2"/>
          </p:cNvCxnSpPr>
          <p:nvPr/>
        </p:nvCxnSpPr>
        <p:spPr>
          <a:xfrm flipH="1" rot="10800000">
            <a:off x="4216425" y="2912850"/>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116" name="Google Shape;3116;p31"/>
          <p:cNvCxnSpPr>
            <a:stCxn id="2935" idx="6"/>
            <a:endCxn id="2940" idx="2"/>
          </p:cNvCxnSpPr>
          <p:nvPr/>
        </p:nvCxnSpPr>
        <p:spPr>
          <a:xfrm flipH="1" rot="10800000">
            <a:off x="4216425" y="3259650"/>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117" name="Google Shape;3117;p31"/>
          <p:cNvCxnSpPr>
            <a:stCxn id="2935" idx="6"/>
            <a:endCxn id="2941" idx="2"/>
          </p:cNvCxnSpPr>
          <p:nvPr/>
        </p:nvCxnSpPr>
        <p:spPr>
          <a:xfrm flipH="1" rot="10800000">
            <a:off x="4216425" y="3674250"/>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3118" name="Google Shape;3118;p31"/>
          <p:cNvCxnSpPr>
            <a:stCxn id="2935" idx="6"/>
            <a:endCxn id="2942" idx="2"/>
          </p:cNvCxnSpPr>
          <p:nvPr/>
        </p:nvCxnSpPr>
        <p:spPr>
          <a:xfrm flipH="1" rot="10800000">
            <a:off x="4216425" y="4021050"/>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119" name="Google Shape;3119;p31"/>
          <p:cNvCxnSpPr>
            <a:stCxn id="2935" idx="6"/>
            <a:endCxn id="2943" idx="2"/>
          </p:cNvCxnSpPr>
          <p:nvPr/>
        </p:nvCxnSpPr>
        <p:spPr>
          <a:xfrm flipH="1" rot="10800000">
            <a:off x="4216425" y="4367850"/>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120" name="Google Shape;3120;p31"/>
          <p:cNvCxnSpPr>
            <a:stCxn id="2935" idx="6"/>
            <a:endCxn id="2944" idx="2"/>
          </p:cNvCxnSpPr>
          <p:nvPr/>
        </p:nvCxnSpPr>
        <p:spPr>
          <a:xfrm>
            <a:off x="4216425" y="4714650"/>
            <a:ext cx="346800" cy="0"/>
          </a:xfrm>
          <a:prstGeom prst="straightConnector1">
            <a:avLst/>
          </a:prstGeom>
          <a:noFill/>
          <a:ln cap="flat" cmpd="sng" w="9525">
            <a:solidFill>
              <a:srgbClr val="000000"/>
            </a:solidFill>
            <a:prstDash val="solid"/>
            <a:round/>
            <a:headEnd len="med" w="med" type="none"/>
            <a:tailEnd len="med" w="med" type="none"/>
          </a:ln>
        </p:spPr>
      </p:cxnSp>
      <p:sp>
        <p:nvSpPr>
          <p:cNvPr id="3121" name="Google Shape;3121;p31"/>
          <p:cNvSpPr/>
          <p:nvPr/>
        </p:nvSpPr>
        <p:spPr>
          <a:xfrm>
            <a:off x="4986375" y="17193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1"/>
          <p:cNvSpPr/>
          <p:nvPr/>
        </p:nvSpPr>
        <p:spPr>
          <a:xfrm>
            <a:off x="4986375" y="20554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1"/>
          <p:cNvSpPr/>
          <p:nvPr/>
        </p:nvSpPr>
        <p:spPr>
          <a:xfrm>
            <a:off x="4986375" y="48342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1"/>
          <p:cNvSpPr/>
          <p:nvPr/>
        </p:nvSpPr>
        <p:spPr>
          <a:xfrm>
            <a:off x="4986375" y="23914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1"/>
          <p:cNvSpPr/>
          <p:nvPr/>
        </p:nvSpPr>
        <p:spPr>
          <a:xfrm>
            <a:off x="4986375" y="26905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1"/>
          <p:cNvSpPr/>
          <p:nvPr/>
        </p:nvSpPr>
        <p:spPr>
          <a:xfrm>
            <a:off x="4986363" y="34155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1"/>
          <p:cNvSpPr/>
          <p:nvPr/>
        </p:nvSpPr>
        <p:spPr>
          <a:xfrm>
            <a:off x="4986375" y="3772788"/>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1"/>
          <p:cNvSpPr/>
          <p:nvPr/>
        </p:nvSpPr>
        <p:spPr>
          <a:xfrm>
            <a:off x="4986375" y="414050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1"/>
          <p:cNvSpPr/>
          <p:nvPr/>
        </p:nvSpPr>
        <p:spPr>
          <a:xfrm>
            <a:off x="4986375" y="44873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0" name="Google Shape;3130;p31"/>
          <p:cNvCxnSpPr>
            <a:stCxn id="2937" idx="6"/>
            <a:endCxn id="3121" idx="2"/>
          </p:cNvCxnSpPr>
          <p:nvPr/>
        </p:nvCxnSpPr>
        <p:spPr>
          <a:xfrm flipH="1" rot="10800000">
            <a:off x="4749375" y="1838950"/>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3131" name="Google Shape;3131;p31"/>
          <p:cNvCxnSpPr>
            <a:stCxn id="2937" idx="6"/>
            <a:endCxn id="3122" idx="2"/>
          </p:cNvCxnSpPr>
          <p:nvPr/>
        </p:nvCxnSpPr>
        <p:spPr>
          <a:xfrm>
            <a:off x="4749375" y="1946350"/>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3132" name="Google Shape;3132;p31"/>
          <p:cNvCxnSpPr>
            <a:stCxn id="2937" idx="6"/>
            <a:endCxn id="3124" idx="1"/>
          </p:cNvCxnSpPr>
          <p:nvPr/>
        </p:nvCxnSpPr>
        <p:spPr>
          <a:xfrm>
            <a:off x="4749375" y="1946350"/>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3133" name="Google Shape;3133;p31"/>
          <p:cNvCxnSpPr>
            <a:stCxn id="2937" idx="6"/>
            <a:endCxn id="3125" idx="1"/>
          </p:cNvCxnSpPr>
          <p:nvPr/>
        </p:nvCxnSpPr>
        <p:spPr>
          <a:xfrm>
            <a:off x="4749375" y="1946350"/>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3134" name="Google Shape;3134;p31"/>
          <p:cNvCxnSpPr>
            <a:stCxn id="2937" idx="6"/>
          </p:cNvCxnSpPr>
          <p:nvPr/>
        </p:nvCxnSpPr>
        <p:spPr>
          <a:xfrm>
            <a:off x="4749375" y="1946350"/>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3135" name="Google Shape;3135;p31"/>
          <p:cNvCxnSpPr>
            <a:stCxn id="2937" idx="6"/>
            <a:endCxn id="3126" idx="1"/>
          </p:cNvCxnSpPr>
          <p:nvPr/>
        </p:nvCxnSpPr>
        <p:spPr>
          <a:xfrm>
            <a:off x="4749375" y="1946350"/>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3136" name="Google Shape;3136;p31"/>
          <p:cNvCxnSpPr>
            <a:stCxn id="2937" idx="6"/>
            <a:endCxn id="3127" idx="1"/>
          </p:cNvCxnSpPr>
          <p:nvPr/>
        </p:nvCxnSpPr>
        <p:spPr>
          <a:xfrm>
            <a:off x="4749375" y="1946350"/>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3137" name="Google Shape;3137;p31"/>
          <p:cNvCxnSpPr>
            <a:stCxn id="2937" idx="6"/>
            <a:endCxn id="3128" idx="1"/>
          </p:cNvCxnSpPr>
          <p:nvPr/>
        </p:nvCxnSpPr>
        <p:spPr>
          <a:xfrm>
            <a:off x="4749375" y="194635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138" name="Google Shape;3138;p31"/>
          <p:cNvCxnSpPr>
            <a:stCxn id="2937" idx="6"/>
            <a:endCxn id="3129" idx="1"/>
          </p:cNvCxnSpPr>
          <p:nvPr/>
        </p:nvCxnSpPr>
        <p:spPr>
          <a:xfrm>
            <a:off x="4749375" y="1946350"/>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3139" name="Google Shape;3139;p31"/>
          <p:cNvCxnSpPr>
            <a:stCxn id="2937" idx="6"/>
            <a:endCxn id="3123" idx="3"/>
          </p:cNvCxnSpPr>
          <p:nvPr/>
        </p:nvCxnSpPr>
        <p:spPr>
          <a:xfrm>
            <a:off x="4749375" y="1946350"/>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3140" name="Google Shape;3140;p31"/>
          <p:cNvCxnSpPr>
            <a:stCxn id="2936" idx="6"/>
            <a:endCxn id="3121" idx="2"/>
          </p:cNvCxnSpPr>
          <p:nvPr/>
        </p:nvCxnSpPr>
        <p:spPr>
          <a:xfrm flipH="1" rot="10800000">
            <a:off x="4749375" y="1838875"/>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3141" name="Google Shape;3141;p31"/>
          <p:cNvCxnSpPr>
            <a:stCxn id="2936" idx="6"/>
            <a:endCxn id="3122" idx="2"/>
          </p:cNvCxnSpPr>
          <p:nvPr/>
        </p:nvCxnSpPr>
        <p:spPr>
          <a:xfrm flipH="1" rot="10800000">
            <a:off x="4749375" y="2174875"/>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3142" name="Google Shape;3142;p31"/>
          <p:cNvCxnSpPr>
            <a:stCxn id="2936" idx="6"/>
            <a:endCxn id="3124" idx="2"/>
          </p:cNvCxnSpPr>
          <p:nvPr/>
        </p:nvCxnSpPr>
        <p:spPr>
          <a:xfrm>
            <a:off x="4749375" y="2256175"/>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3143" name="Google Shape;3143;p31"/>
          <p:cNvCxnSpPr>
            <a:endCxn id="3125" idx="2"/>
          </p:cNvCxnSpPr>
          <p:nvPr/>
        </p:nvCxnSpPr>
        <p:spPr>
          <a:xfrm>
            <a:off x="4749375" y="2256300"/>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3144" name="Google Shape;3144;p31"/>
          <p:cNvCxnSpPr/>
          <p:nvPr/>
        </p:nvCxnSpPr>
        <p:spPr>
          <a:xfrm>
            <a:off x="4749375" y="2256175"/>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3145" name="Google Shape;3145;p31"/>
          <p:cNvCxnSpPr>
            <a:stCxn id="2936" idx="6"/>
            <a:endCxn id="3126" idx="1"/>
          </p:cNvCxnSpPr>
          <p:nvPr/>
        </p:nvCxnSpPr>
        <p:spPr>
          <a:xfrm>
            <a:off x="4749375" y="2256175"/>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3146" name="Google Shape;3146;p31"/>
          <p:cNvCxnSpPr>
            <a:stCxn id="2936" idx="6"/>
            <a:endCxn id="3127" idx="1"/>
          </p:cNvCxnSpPr>
          <p:nvPr/>
        </p:nvCxnSpPr>
        <p:spPr>
          <a:xfrm>
            <a:off x="4749375" y="2256175"/>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3147" name="Google Shape;3147;p31"/>
          <p:cNvCxnSpPr>
            <a:stCxn id="2937" idx="5"/>
            <a:endCxn id="3128" idx="2"/>
          </p:cNvCxnSpPr>
          <p:nvPr/>
        </p:nvCxnSpPr>
        <p:spPr>
          <a:xfrm>
            <a:off x="4722092" y="203088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148" name="Google Shape;3148;p31"/>
          <p:cNvCxnSpPr>
            <a:endCxn id="3129" idx="2"/>
          </p:cNvCxnSpPr>
          <p:nvPr/>
        </p:nvCxnSpPr>
        <p:spPr>
          <a:xfrm>
            <a:off x="4749375" y="2256100"/>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3149" name="Google Shape;3149;p31"/>
          <p:cNvCxnSpPr>
            <a:stCxn id="2936" idx="6"/>
            <a:endCxn id="3123" idx="2"/>
          </p:cNvCxnSpPr>
          <p:nvPr/>
        </p:nvCxnSpPr>
        <p:spPr>
          <a:xfrm>
            <a:off x="4749375" y="2256175"/>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3150" name="Google Shape;3150;p31"/>
          <p:cNvSpPr/>
          <p:nvPr/>
        </p:nvSpPr>
        <p:spPr>
          <a:xfrm rot="5400000">
            <a:off x="4068975" y="1533175"/>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1"/>
          <p:cNvSpPr txBox="1"/>
          <p:nvPr/>
        </p:nvSpPr>
        <p:spPr>
          <a:xfrm>
            <a:off x="3798150" y="1290150"/>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3152" name="Google Shape;3152;p31"/>
          <p:cNvSpPr txBox="1"/>
          <p:nvPr/>
        </p:nvSpPr>
        <p:spPr>
          <a:xfrm>
            <a:off x="3233325" y="12901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153" name="Google Shape;3153;p31"/>
          <p:cNvSpPr txBox="1"/>
          <p:nvPr/>
        </p:nvSpPr>
        <p:spPr>
          <a:xfrm>
            <a:off x="2966200" y="473632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sp>
        <p:nvSpPr>
          <p:cNvPr id="3154" name="Google Shape;3154;p31"/>
          <p:cNvSpPr/>
          <p:nvPr/>
        </p:nvSpPr>
        <p:spPr>
          <a:xfrm flipH="1" rot="10800000">
            <a:off x="5492075" y="3404575"/>
            <a:ext cx="21600" cy="261000"/>
          </a:xfrm>
          <a:prstGeom prst="rightBracket">
            <a:avLst>
              <a:gd fmla="val 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1"/>
          <p:cNvSpPr txBox="1"/>
          <p:nvPr/>
        </p:nvSpPr>
        <p:spPr>
          <a:xfrm>
            <a:off x="5631275" y="3291300"/>
            <a:ext cx="9321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neuron</a:t>
            </a:r>
            <a:endParaRPr/>
          </a:p>
        </p:txBody>
      </p:sp>
      <p:cxnSp>
        <p:nvCxnSpPr>
          <p:cNvPr id="3156" name="Google Shape;3156;p31"/>
          <p:cNvCxnSpPr>
            <a:stCxn id="2938" idx="6"/>
            <a:endCxn id="3121" idx="1"/>
          </p:cNvCxnSpPr>
          <p:nvPr/>
        </p:nvCxnSpPr>
        <p:spPr>
          <a:xfrm flipH="1" rot="10800000">
            <a:off x="4749375" y="1754200"/>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3157" name="Google Shape;3157;p31"/>
          <p:cNvCxnSpPr>
            <a:stCxn id="2938" idx="6"/>
            <a:endCxn id="3122" idx="2"/>
          </p:cNvCxnSpPr>
          <p:nvPr/>
        </p:nvCxnSpPr>
        <p:spPr>
          <a:xfrm flipH="1" rot="10800000">
            <a:off x="4749375" y="2175100"/>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3158" name="Google Shape;3158;p31"/>
          <p:cNvCxnSpPr>
            <a:stCxn id="2938" idx="6"/>
            <a:endCxn id="3124" idx="2"/>
          </p:cNvCxnSpPr>
          <p:nvPr/>
        </p:nvCxnSpPr>
        <p:spPr>
          <a:xfrm flipH="1" rot="10800000">
            <a:off x="4749375" y="2511100"/>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3159" name="Google Shape;3159;p31"/>
          <p:cNvCxnSpPr>
            <a:stCxn id="2938" idx="6"/>
            <a:endCxn id="3125" idx="2"/>
          </p:cNvCxnSpPr>
          <p:nvPr/>
        </p:nvCxnSpPr>
        <p:spPr>
          <a:xfrm>
            <a:off x="4749375" y="2566000"/>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3160" name="Google Shape;3160;p31"/>
          <p:cNvCxnSpPr>
            <a:stCxn id="2938" idx="6"/>
          </p:cNvCxnSpPr>
          <p:nvPr/>
        </p:nvCxnSpPr>
        <p:spPr>
          <a:xfrm>
            <a:off x="4749375" y="2566000"/>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3161" name="Google Shape;3161;p31"/>
          <p:cNvCxnSpPr>
            <a:stCxn id="2939" idx="6"/>
            <a:endCxn id="3121" idx="2"/>
          </p:cNvCxnSpPr>
          <p:nvPr/>
        </p:nvCxnSpPr>
        <p:spPr>
          <a:xfrm flipH="1" rot="10800000">
            <a:off x="4749375" y="1838838"/>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3162" name="Google Shape;3162;p31"/>
          <p:cNvCxnSpPr>
            <a:stCxn id="2939" idx="6"/>
            <a:endCxn id="3122" idx="2"/>
          </p:cNvCxnSpPr>
          <p:nvPr/>
        </p:nvCxnSpPr>
        <p:spPr>
          <a:xfrm flipH="1" rot="10800000">
            <a:off x="4749375" y="2174838"/>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3163" name="Google Shape;3163;p31"/>
          <p:cNvCxnSpPr>
            <a:stCxn id="2939" idx="6"/>
            <a:endCxn id="3124" idx="2"/>
          </p:cNvCxnSpPr>
          <p:nvPr/>
        </p:nvCxnSpPr>
        <p:spPr>
          <a:xfrm flipH="1" rot="10800000">
            <a:off x="4749375" y="2511138"/>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3164" name="Google Shape;3164;p31"/>
          <p:cNvCxnSpPr>
            <a:stCxn id="2939" idx="6"/>
            <a:endCxn id="3125" idx="2"/>
          </p:cNvCxnSpPr>
          <p:nvPr/>
        </p:nvCxnSpPr>
        <p:spPr>
          <a:xfrm flipH="1" rot="10800000">
            <a:off x="4749375" y="2810238"/>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3165" name="Google Shape;3165;p31"/>
          <p:cNvCxnSpPr>
            <a:stCxn id="2939" idx="6"/>
          </p:cNvCxnSpPr>
          <p:nvPr/>
        </p:nvCxnSpPr>
        <p:spPr>
          <a:xfrm>
            <a:off x="4749375" y="2912838"/>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3166" name="Google Shape;3166;p31"/>
          <p:cNvCxnSpPr>
            <a:stCxn id="2939" idx="6"/>
            <a:endCxn id="3126" idx="2"/>
          </p:cNvCxnSpPr>
          <p:nvPr/>
        </p:nvCxnSpPr>
        <p:spPr>
          <a:xfrm>
            <a:off x="4749375" y="2912838"/>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3167" name="Google Shape;3167;p31"/>
          <p:cNvCxnSpPr>
            <a:stCxn id="2939" idx="6"/>
            <a:endCxn id="3127" idx="2"/>
          </p:cNvCxnSpPr>
          <p:nvPr/>
        </p:nvCxnSpPr>
        <p:spPr>
          <a:xfrm>
            <a:off x="4749375" y="2912838"/>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3168" name="Google Shape;3168;p31"/>
          <p:cNvCxnSpPr>
            <a:endCxn id="3128" idx="2"/>
          </p:cNvCxnSpPr>
          <p:nvPr/>
        </p:nvCxnSpPr>
        <p:spPr>
          <a:xfrm>
            <a:off x="4749375" y="2912750"/>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3169" name="Google Shape;3169;p31"/>
          <p:cNvCxnSpPr>
            <a:stCxn id="2939" idx="6"/>
            <a:endCxn id="3129" idx="2"/>
          </p:cNvCxnSpPr>
          <p:nvPr/>
        </p:nvCxnSpPr>
        <p:spPr>
          <a:xfrm>
            <a:off x="4749375" y="2912838"/>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3170" name="Google Shape;3170;p31"/>
          <p:cNvCxnSpPr>
            <a:endCxn id="3123" idx="3"/>
          </p:cNvCxnSpPr>
          <p:nvPr/>
        </p:nvCxnSpPr>
        <p:spPr>
          <a:xfrm>
            <a:off x="4749358" y="2912785"/>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3171" name="Google Shape;3171;p31"/>
          <p:cNvCxnSpPr>
            <a:stCxn id="2940" idx="6"/>
            <a:endCxn id="3121" idx="2"/>
          </p:cNvCxnSpPr>
          <p:nvPr/>
        </p:nvCxnSpPr>
        <p:spPr>
          <a:xfrm flipH="1" rot="10800000">
            <a:off x="4749375" y="1838888"/>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3172" name="Google Shape;3172;p31"/>
          <p:cNvCxnSpPr>
            <a:stCxn id="2940" idx="6"/>
            <a:endCxn id="3122" idx="3"/>
          </p:cNvCxnSpPr>
          <p:nvPr/>
        </p:nvCxnSpPr>
        <p:spPr>
          <a:xfrm flipH="1" rot="10800000">
            <a:off x="4749375" y="2259488"/>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3173" name="Google Shape;3173;p31"/>
          <p:cNvCxnSpPr>
            <a:stCxn id="2940" idx="6"/>
            <a:endCxn id="3125" idx="2"/>
          </p:cNvCxnSpPr>
          <p:nvPr/>
        </p:nvCxnSpPr>
        <p:spPr>
          <a:xfrm flipH="1" rot="10800000">
            <a:off x="4749375" y="2809988"/>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3174" name="Google Shape;3174;p31"/>
          <p:cNvCxnSpPr>
            <a:stCxn id="2940" idx="6"/>
            <a:endCxn id="2940" idx="6"/>
          </p:cNvCxnSpPr>
          <p:nvPr/>
        </p:nvCxnSpPr>
        <p:spPr>
          <a:xfrm>
            <a:off x="4749375" y="3259688"/>
            <a:ext cx="0" cy="0"/>
          </a:xfrm>
          <a:prstGeom prst="straightConnector1">
            <a:avLst/>
          </a:prstGeom>
          <a:noFill/>
          <a:ln cap="flat" cmpd="sng" w="9525">
            <a:solidFill>
              <a:srgbClr val="000000"/>
            </a:solidFill>
            <a:prstDash val="solid"/>
            <a:round/>
            <a:headEnd len="med" w="med" type="none"/>
            <a:tailEnd len="med" w="med" type="none"/>
          </a:ln>
        </p:spPr>
      </p:cxnSp>
      <p:cxnSp>
        <p:nvCxnSpPr>
          <p:cNvPr id="3175" name="Google Shape;3175;p31"/>
          <p:cNvCxnSpPr>
            <a:stCxn id="2940" idx="6"/>
          </p:cNvCxnSpPr>
          <p:nvPr/>
        </p:nvCxnSpPr>
        <p:spPr>
          <a:xfrm flipH="1" rot="10800000">
            <a:off x="4749375" y="3223688"/>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3176" name="Google Shape;3176;p31"/>
          <p:cNvCxnSpPr>
            <a:stCxn id="2940" idx="6"/>
            <a:endCxn id="3126" idx="2"/>
          </p:cNvCxnSpPr>
          <p:nvPr/>
        </p:nvCxnSpPr>
        <p:spPr>
          <a:xfrm>
            <a:off x="4749375" y="3259688"/>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3177" name="Google Shape;3177;p31"/>
          <p:cNvCxnSpPr>
            <a:stCxn id="2940" idx="6"/>
            <a:endCxn id="3127" idx="2"/>
          </p:cNvCxnSpPr>
          <p:nvPr/>
        </p:nvCxnSpPr>
        <p:spPr>
          <a:xfrm>
            <a:off x="4749375" y="3259688"/>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3178" name="Google Shape;3178;p31"/>
          <p:cNvCxnSpPr>
            <a:stCxn id="2940" idx="6"/>
            <a:endCxn id="3128" idx="2"/>
          </p:cNvCxnSpPr>
          <p:nvPr/>
        </p:nvCxnSpPr>
        <p:spPr>
          <a:xfrm>
            <a:off x="4749375" y="3259688"/>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3179" name="Google Shape;3179;p31"/>
          <p:cNvCxnSpPr>
            <a:stCxn id="2940" idx="6"/>
            <a:endCxn id="3129" idx="3"/>
          </p:cNvCxnSpPr>
          <p:nvPr/>
        </p:nvCxnSpPr>
        <p:spPr>
          <a:xfrm>
            <a:off x="4749375" y="3259688"/>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3180" name="Google Shape;3180;p31"/>
          <p:cNvCxnSpPr>
            <a:stCxn id="2940" idx="6"/>
            <a:endCxn id="3123" idx="1"/>
          </p:cNvCxnSpPr>
          <p:nvPr/>
        </p:nvCxnSpPr>
        <p:spPr>
          <a:xfrm>
            <a:off x="4749375" y="3259688"/>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3181" name="Google Shape;3181;p31"/>
          <p:cNvCxnSpPr>
            <a:stCxn id="2941" idx="6"/>
            <a:endCxn id="3121" idx="2"/>
          </p:cNvCxnSpPr>
          <p:nvPr/>
        </p:nvCxnSpPr>
        <p:spPr>
          <a:xfrm flipH="1" rot="10800000">
            <a:off x="4749375" y="1839000"/>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3182" name="Google Shape;3182;p31"/>
          <p:cNvCxnSpPr>
            <a:stCxn id="2941" idx="6"/>
            <a:endCxn id="3122" idx="2"/>
          </p:cNvCxnSpPr>
          <p:nvPr/>
        </p:nvCxnSpPr>
        <p:spPr>
          <a:xfrm flipH="1" rot="10800000">
            <a:off x="4749375" y="2175000"/>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3183" name="Google Shape;3183;p31"/>
          <p:cNvCxnSpPr>
            <a:stCxn id="2941" idx="6"/>
            <a:endCxn id="3124" idx="2"/>
          </p:cNvCxnSpPr>
          <p:nvPr/>
        </p:nvCxnSpPr>
        <p:spPr>
          <a:xfrm flipH="1" rot="10800000">
            <a:off x="4749375" y="2511000"/>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3184" name="Google Shape;3184;p31"/>
          <p:cNvCxnSpPr>
            <a:stCxn id="2941" idx="6"/>
            <a:endCxn id="3125" idx="2"/>
          </p:cNvCxnSpPr>
          <p:nvPr/>
        </p:nvCxnSpPr>
        <p:spPr>
          <a:xfrm flipH="1" rot="10800000">
            <a:off x="4749375" y="2810100"/>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3185" name="Google Shape;3185;p31"/>
          <p:cNvCxnSpPr>
            <a:stCxn id="2941" idx="6"/>
          </p:cNvCxnSpPr>
          <p:nvPr/>
        </p:nvCxnSpPr>
        <p:spPr>
          <a:xfrm flipH="1" rot="10800000">
            <a:off x="4749375" y="3255000"/>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3186" name="Google Shape;3186;p31"/>
          <p:cNvCxnSpPr>
            <a:stCxn id="2941" idx="6"/>
            <a:endCxn id="3126" idx="2"/>
          </p:cNvCxnSpPr>
          <p:nvPr/>
        </p:nvCxnSpPr>
        <p:spPr>
          <a:xfrm flipH="1" rot="10800000">
            <a:off x="4749375" y="3535200"/>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3187" name="Google Shape;3187;p31"/>
          <p:cNvCxnSpPr>
            <a:stCxn id="2941" idx="6"/>
            <a:endCxn id="3127" idx="2"/>
          </p:cNvCxnSpPr>
          <p:nvPr/>
        </p:nvCxnSpPr>
        <p:spPr>
          <a:xfrm>
            <a:off x="4749375" y="3674100"/>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3188" name="Google Shape;3188;p31"/>
          <p:cNvCxnSpPr>
            <a:stCxn id="2941" idx="6"/>
            <a:endCxn id="3128" idx="3"/>
          </p:cNvCxnSpPr>
          <p:nvPr/>
        </p:nvCxnSpPr>
        <p:spPr>
          <a:xfrm>
            <a:off x="4749375" y="3674100"/>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3189" name="Google Shape;3189;p31"/>
          <p:cNvCxnSpPr>
            <a:stCxn id="2941" idx="6"/>
            <a:endCxn id="3129" idx="2"/>
          </p:cNvCxnSpPr>
          <p:nvPr/>
        </p:nvCxnSpPr>
        <p:spPr>
          <a:xfrm>
            <a:off x="4749375" y="367410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190" name="Google Shape;3190;p31"/>
          <p:cNvCxnSpPr>
            <a:stCxn id="2941" idx="6"/>
            <a:endCxn id="3123" idx="2"/>
          </p:cNvCxnSpPr>
          <p:nvPr/>
        </p:nvCxnSpPr>
        <p:spPr>
          <a:xfrm>
            <a:off x="4749375" y="3674100"/>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3191" name="Google Shape;3191;p31"/>
          <p:cNvCxnSpPr>
            <a:stCxn id="2942" idx="6"/>
            <a:endCxn id="3121" idx="2"/>
          </p:cNvCxnSpPr>
          <p:nvPr/>
        </p:nvCxnSpPr>
        <p:spPr>
          <a:xfrm flipH="1" rot="10800000">
            <a:off x="4749375" y="1838750"/>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3192" name="Google Shape;3192;p31"/>
          <p:cNvCxnSpPr>
            <a:stCxn id="2942" idx="6"/>
            <a:endCxn id="3122" idx="2"/>
          </p:cNvCxnSpPr>
          <p:nvPr/>
        </p:nvCxnSpPr>
        <p:spPr>
          <a:xfrm flipH="1" rot="10800000">
            <a:off x="4749375" y="2175050"/>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3193" name="Google Shape;3193;p31"/>
          <p:cNvCxnSpPr>
            <a:stCxn id="2942" idx="6"/>
            <a:endCxn id="3124" idx="2"/>
          </p:cNvCxnSpPr>
          <p:nvPr/>
        </p:nvCxnSpPr>
        <p:spPr>
          <a:xfrm flipH="1" rot="10800000">
            <a:off x="4749375" y="2511050"/>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3194" name="Google Shape;3194;p31"/>
          <p:cNvCxnSpPr>
            <a:stCxn id="2942" idx="6"/>
            <a:endCxn id="3125" idx="2"/>
          </p:cNvCxnSpPr>
          <p:nvPr/>
        </p:nvCxnSpPr>
        <p:spPr>
          <a:xfrm flipH="1" rot="10800000">
            <a:off x="4749375" y="2810150"/>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3195" name="Google Shape;3195;p31"/>
          <p:cNvCxnSpPr>
            <a:stCxn id="2942" idx="6"/>
          </p:cNvCxnSpPr>
          <p:nvPr/>
        </p:nvCxnSpPr>
        <p:spPr>
          <a:xfrm flipH="1" rot="10800000">
            <a:off x="4749375" y="3202850"/>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3196" name="Google Shape;3196;p31"/>
          <p:cNvCxnSpPr>
            <a:stCxn id="2942" idx="6"/>
            <a:endCxn id="3126" idx="2"/>
          </p:cNvCxnSpPr>
          <p:nvPr/>
        </p:nvCxnSpPr>
        <p:spPr>
          <a:xfrm flipH="1" rot="10800000">
            <a:off x="4749375" y="3534950"/>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3197" name="Google Shape;3197;p31"/>
          <p:cNvCxnSpPr>
            <a:stCxn id="2942" idx="6"/>
            <a:endCxn id="3127" idx="2"/>
          </p:cNvCxnSpPr>
          <p:nvPr/>
        </p:nvCxnSpPr>
        <p:spPr>
          <a:xfrm flipH="1" rot="10800000">
            <a:off x="4749375" y="3892250"/>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3198" name="Google Shape;3198;p31"/>
          <p:cNvCxnSpPr>
            <a:stCxn id="2942" idx="6"/>
            <a:endCxn id="3128" idx="2"/>
          </p:cNvCxnSpPr>
          <p:nvPr/>
        </p:nvCxnSpPr>
        <p:spPr>
          <a:xfrm>
            <a:off x="4749375" y="402095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199" name="Google Shape;3199;p31"/>
          <p:cNvCxnSpPr>
            <a:stCxn id="2942" idx="6"/>
            <a:endCxn id="3129" idx="2"/>
          </p:cNvCxnSpPr>
          <p:nvPr/>
        </p:nvCxnSpPr>
        <p:spPr>
          <a:xfrm>
            <a:off x="4749375" y="402095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200" name="Google Shape;3200;p31"/>
          <p:cNvCxnSpPr>
            <a:stCxn id="2942" idx="6"/>
            <a:endCxn id="3123" idx="2"/>
          </p:cNvCxnSpPr>
          <p:nvPr/>
        </p:nvCxnSpPr>
        <p:spPr>
          <a:xfrm>
            <a:off x="4749375" y="4020950"/>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201" name="Google Shape;3201;p31"/>
          <p:cNvCxnSpPr>
            <a:stCxn id="2943" idx="6"/>
            <a:endCxn id="3121" idx="1"/>
          </p:cNvCxnSpPr>
          <p:nvPr/>
        </p:nvCxnSpPr>
        <p:spPr>
          <a:xfrm flipH="1" rot="10800000">
            <a:off x="4749375" y="1754200"/>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3202" name="Google Shape;3202;p31"/>
          <p:cNvCxnSpPr>
            <a:stCxn id="2943" idx="6"/>
            <a:endCxn id="3122" idx="2"/>
          </p:cNvCxnSpPr>
          <p:nvPr/>
        </p:nvCxnSpPr>
        <p:spPr>
          <a:xfrm flipH="1" rot="10800000">
            <a:off x="4749375" y="2175100"/>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3203" name="Google Shape;3203;p31"/>
          <p:cNvCxnSpPr>
            <a:stCxn id="2943" idx="6"/>
            <a:endCxn id="3124" idx="2"/>
          </p:cNvCxnSpPr>
          <p:nvPr/>
        </p:nvCxnSpPr>
        <p:spPr>
          <a:xfrm flipH="1" rot="10800000">
            <a:off x="4749375" y="2511100"/>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3204" name="Google Shape;3204;p31"/>
          <p:cNvCxnSpPr>
            <a:stCxn id="2943" idx="6"/>
            <a:endCxn id="3125" idx="2"/>
          </p:cNvCxnSpPr>
          <p:nvPr/>
        </p:nvCxnSpPr>
        <p:spPr>
          <a:xfrm flipH="1" rot="10800000">
            <a:off x="4749375" y="2810200"/>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3205" name="Google Shape;3205;p31"/>
          <p:cNvCxnSpPr>
            <a:stCxn id="2943" idx="6"/>
          </p:cNvCxnSpPr>
          <p:nvPr/>
        </p:nvCxnSpPr>
        <p:spPr>
          <a:xfrm flipH="1" rot="10800000">
            <a:off x="4749375" y="3213400"/>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3206" name="Google Shape;3206;p31"/>
          <p:cNvCxnSpPr>
            <a:stCxn id="2943" idx="6"/>
            <a:endCxn id="3126" idx="3"/>
          </p:cNvCxnSpPr>
          <p:nvPr/>
        </p:nvCxnSpPr>
        <p:spPr>
          <a:xfrm flipH="1" rot="10800000">
            <a:off x="4749375" y="3619600"/>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3207" name="Google Shape;3207;p31"/>
          <p:cNvCxnSpPr>
            <a:stCxn id="2943" idx="6"/>
            <a:endCxn id="3127" idx="2"/>
          </p:cNvCxnSpPr>
          <p:nvPr/>
        </p:nvCxnSpPr>
        <p:spPr>
          <a:xfrm flipH="1" rot="10800000">
            <a:off x="4749375" y="3892300"/>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3208" name="Google Shape;3208;p31"/>
          <p:cNvCxnSpPr>
            <a:stCxn id="2943" idx="6"/>
            <a:endCxn id="3128" idx="2"/>
          </p:cNvCxnSpPr>
          <p:nvPr/>
        </p:nvCxnSpPr>
        <p:spPr>
          <a:xfrm flipH="1" rot="10800000">
            <a:off x="4749375" y="426010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209" name="Google Shape;3209;p31"/>
          <p:cNvCxnSpPr>
            <a:stCxn id="2943" idx="6"/>
            <a:endCxn id="3129" idx="2"/>
          </p:cNvCxnSpPr>
          <p:nvPr/>
        </p:nvCxnSpPr>
        <p:spPr>
          <a:xfrm>
            <a:off x="4749375" y="4367800"/>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210" name="Google Shape;3210;p31"/>
          <p:cNvCxnSpPr>
            <a:stCxn id="2943" idx="6"/>
            <a:endCxn id="3123" idx="2"/>
          </p:cNvCxnSpPr>
          <p:nvPr/>
        </p:nvCxnSpPr>
        <p:spPr>
          <a:xfrm>
            <a:off x="4749375" y="4367800"/>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211" name="Google Shape;3211;p31"/>
          <p:cNvCxnSpPr>
            <a:stCxn id="2944" idx="6"/>
            <a:endCxn id="3121" idx="2"/>
          </p:cNvCxnSpPr>
          <p:nvPr/>
        </p:nvCxnSpPr>
        <p:spPr>
          <a:xfrm flipH="1" rot="10800000">
            <a:off x="4749375" y="1838850"/>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3212" name="Google Shape;3212;p31"/>
          <p:cNvCxnSpPr>
            <a:stCxn id="2944" idx="6"/>
            <a:endCxn id="3122" idx="2"/>
          </p:cNvCxnSpPr>
          <p:nvPr/>
        </p:nvCxnSpPr>
        <p:spPr>
          <a:xfrm flipH="1" rot="10800000">
            <a:off x="4749375" y="2174850"/>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3213" name="Google Shape;3213;p31"/>
          <p:cNvCxnSpPr>
            <a:stCxn id="2944" idx="6"/>
            <a:endCxn id="3124" idx="1"/>
          </p:cNvCxnSpPr>
          <p:nvPr/>
        </p:nvCxnSpPr>
        <p:spPr>
          <a:xfrm flipH="1" rot="10800000">
            <a:off x="4749375" y="2426550"/>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3214" name="Google Shape;3214;p31"/>
          <p:cNvCxnSpPr>
            <a:stCxn id="2944" idx="6"/>
            <a:endCxn id="3125" idx="2"/>
          </p:cNvCxnSpPr>
          <p:nvPr/>
        </p:nvCxnSpPr>
        <p:spPr>
          <a:xfrm flipH="1" rot="10800000">
            <a:off x="4749375" y="2810250"/>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3215" name="Google Shape;3215;p31"/>
          <p:cNvCxnSpPr>
            <a:stCxn id="2944" idx="6"/>
          </p:cNvCxnSpPr>
          <p:nvPr/>
        </p:nvCxnSpPr>
        <p:spPr>
          <a:xfrm flipH="1" rot="10800000">
            <a:off x="4749375" y="3234150"/>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3216" name="Google Shape;3216;p31"/>
          <p:cNvCxnSpPr>
            <a:stCxn id="2944" idx="6"/>
            <a:endCxn id="3126" idx="3"/>
          </p:cNvCxnSpPr>
          <p:nvPr/>
        </p:nvCxnSpPr>
        <p:spPr>
          <a:xfrm flipH="1" rot="10800000">
            <a:off x="4749375" y="3619650"/>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3217" name="Google Shape;3217;p31"/>
          <p:cNvCxnSpPr>
            <a:stCxn id="3128" idx="2"/>
            <a:endCxn id="3127" idx="2"/>
          </p:cNvCxnSpPr>
          <p:nvPr/>
        </p:nvCxnSpPr>
        <p:spPr>
          <a:xfrm rot="10800000">
            <a:off x="4986375" y="3892250"/>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3218" name="Google Shape;3218;p31"/>
          <p:cNvCxnSpPr>
            <a:stCxn id="2944" idx="6"/>
            <a:endCxn id="3128" idx="3"/>
          </p:cNvCxnSpPr>
          <p:nvPr/>
        </p:nvCxnSpPr>
        <p:spPr>
          <a:xfrm flipH="1" rot="10800000">
            <a:off x="4749375" y="4344450"/>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3219" name="Google Shape;3219;p31"/>
          <p:cNvCxnSpPr>
            <a:stCxn id="2944" idx="6"/>
            <a:endCxn id="3129" idx="2"/>
          </p:cNvCxnSpPr>
          <p:nvPr/>
        </p:nvCxnSpPr>
        <p:spPr>
          <a:xfrm flipH="1" rot="10800000">
            <a:off x="4749375" y="4606950"/>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220" name="Google Shape;3220;p31"/>
          <p:cNvCxnSpPr>
            <a:stCxn id="2944" idx="6"/>
            <a:endCxn id="3123" idx="2"/>
          </p:cNvCxnSpPr>
          <p:nvPr/>
        </p:nvCxnSpPr>
        <p:spPr>
          <a:xfrm>
            <a:off x="4749375" y="4714650"/>
            <a:ext cx="237000" cy="239100"/>
          </a:xfrm>
          <a:prstGeom prst="straightConnector1">
            <a:avLst/>
          </a:prstGeom>
          <a:noFill/>
          <a:ln cap="flat" cmpd="sng" w="9525">
            <a:solidFill>
              <a:srgbClr val="000000"/>
            </a:solidFill>
            <a:prstDash val="solid"/>
            <a:round/>
            <a:headEnd len="med" w="med" type="none"/>
            <a:tailEnd len="med" w="med" type="none"/>
          </a:ln>
        </p:spPr>
      </p:cxnSp>
      <p:sp>
        <p:nvSpPr>
          <p:cNvPr id="3221" name="Google Shape;3221;p31"/>
          <p:cNvSpPr txBox="1"/>
          <p:nvPr/>
        </p:nvSpPr>
        <p:spPr>
          <a:xfrm>
            <a:off x="3233692" y="1903438"/>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222" name="Google Shape;3222;p31"/>
          <p:cNvSpPr txBox="1"/>
          <p:nvPr/>
        </p:nvSpPr>
        <p:spPr>
          <a:xfrm>
            <a:off x="3233315" y="1601975"/>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3223" name="Google Shape;3223;p31"/>
          <p:cNvSpPr txBox="1"/>
          <p:nvPr/>
        </p:nvSpPr>
        <p:spPr>
          <a:xfrm>
            <a:off x="3012899" y="2169075"/>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224" name="Google Shape;3224;p31"/>
          <p:cNvSpPr txBox="1"/>
          <p:nvPr/>
        </p:nvSpPr>
        <p:spPr>
          <a:xfrm>
            <a:off x="2966200" y="4389575"/>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3225" name="Google Shape;3225;p31"/>
          <p:cNvSpPr txBox="1"/>
          <p:nvPr/>
        </p:nvSpPr>
        <p:spPr>
          <a:xfrm>
            <a:off x="3109500" y="3946650"/>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226" name="Google Shape;3226;p31"/>
          <p:cNvSpPr txBox="1"/>
          <p:nvPr/>
        </p:nvSpPr>
        <p:spPr>
          <a:xfrm>
            <a:off x="5158125" y="16415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227" name="Google Shape;3227;p31"/>
          <p:cNvSpPr txBox="1"/>
          <p:nvPr/>
        </p:nvSpPr>
        <p:spPr>
          <a:xfrm>
            <a:off x="5182300" y="19409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228" name="Google Shape;3228;p31"/>
          <p:cNvSpPr txBox="1"/>
          <p:nvPr/>
        </p:nvSpPr>
        <p:spPr>
          <a:xfrm>
            <a:off x="5182725" y="2254838"/>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229" name="Google Shape;3229;p31"/>
          <p:cNvSpPr txBox="1"/>
          <p:nvPr/>
        </p:nvSpPr>
        <p:spPr>
          <a:xfrm>
            <a:off x="5182738" y="25687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230" name="Google Shape;3230;p31"/>
          <p:cNvSpPr txBox="1"/>
          <p:nvPr/>
        </p:nvSpPr>
        <p:spPr>
          <a:xfrm>
            <a:off x="5187688" y="29787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231" name="Google Shape;3231;p31"/>
          <p:cNvSpPr txBox="1"/>
          <p:nvPr/>
        </p:nvSpPr>
        <p:spPr>
          <a:xfrm>
            <a:off x="5172463" y="33381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232" name="Google Shape;3232;p31"/>
          <p:cNvSpPr txBox="1"/>
          <p:nvPr/>
        </p:nvSpPr>
        <p:spPr>
          <a:xfrm>
            <a:off x="5177188" y="36975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233" name="Google Shape;3233;p31"/>
          <p:cNvSpPr txBox="1"/>
          <p:nvPr/>
        </p:nvSpPr>
        <p:spPr>
          <a:xfrm>
            <a:off x="5177188" y="4056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234" name="Google Shape;3234;p31"/>
          <p:cNvSpPr txBox="1"/>
          <p:nvPr/>
        </p:nvSpPr>
        <p:spPr>
          <a:xfrm>
            <a:off x="5177188" y="44164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235" name="Google Shape;3235;p31"/>
          <p:cNvSpPr txBox="1"/>
          <p:nvPr/>
        </p:nvSpPr>
        <p:spPr>
          <a:xfrm>
            <a:off x="5096018" y="4775825"/>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236" name="Google Shape;3236;p31"/>
          <p:cNvSpPr/>
          <p:nvPr/>
        </p:nvSpPr>
        <p:spPr>
          <a:xfrm>
            <a:off x="5516525" y="3819800"/>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1"/>
          <p:cNvSpPr txBox="1"/>
          <p:nvPr>
            <p:ph idx="4294967295" type="title"/>
          </p:nvPr>
        </p:nvSpPr>
        <p:spPr>
          <a:xfrm>
            <a:off x="275450" y="118550"/>
            <a:ext cx="8444400" cy="107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First, why should we hope though that this structure of neurons and layers thinks intelligently?   What are we expecting these layers and neurons to be doing?</a:t>
            </a:r>
            <a:endParaRPr sz="2500">
              <a:solidFill>
                <a:srgbClr val="000000"/>
              </a:solidFill>
              <a:latin typeface="Lato"/>
              <a:ea typeface="Lato"/>
              <a:cs typeface="Lato"/>
              <a:sym typeface="Lato"/>
            </a:endParaRPr>
          </a:p>
        </p:txBody>
      </p:sp>
      <p:pic>
        <p:nvPicPr>
          <p:cNvPr id="3238" name="Google Shape;3238;p31"/>
          <p:cNvPicPr preferRelativeResize="0"/>
          <p:nvPr/>
        </p:nvPicPr>
        <p:blipFill>
          <a:blip r:embed="rId3">
            <a:alphaModFix/>
          </a:blip>
          <a:stretch>
            <a:fillRect/>
          </a:stretch>
        </p:blipFill>
        <p:spPr>
          <a:xfrm>
            <a:off x="326025" y="2065900"/>
            <a:ext cx="1909200" cy="1909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41" name="Google Shape;141;p14"/>
          <p:cNvSpPr txBox="1"/>
          <p:nvPr>
            <p:ph idx="4294967295" type="title"/>
          </p:nvPr>
        </p:nvSpPr>
        <p:spPr>
          <a:xfrm>
            <a:off x="535775" y="1480150"/>
            <a:ext cx="78801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Lato"/>
                <a:ea typeface="Lato"/>
                <a:cs typeface="Lato"/>
                <a:sym typeface="Lato"/>
              </a:rPr>
              <a:t>In the weighted majority algorithm, we learned about online learning which can take multiple datapoints and adjust weights so that it can predict which friend may have the closest tastes in movies to your own.</a:t>
            </a:r>
            <a:endParaRPr sz="2200">
              <a:latin typeface="Lato"/>
              <a:ea typeface="Lato"/>
              <a:cs typeface="Lato"/>
              <a:sym typeface="Lato"/>
            </a:endParaRPr>
          </a:p>
          <a:p>
            <a:pPr indent="0" lvl="0" marL="0" rtl="0" algn="l">
              <a:lnSpc>
                <a:spcPct val="115000"/>
              </a:lnSpc>
              <a:spcBef>
                <a:spcPts val="1600"/>
              </a:spcBef>
              <a:spcAft>
                <a:spcPts val="1600"/>
              </a:spcAft>
              <a:buNone/>
            </a:pPr>
            <a:r>
              <a:rPr lang="en" sz="2200">
                <a:latin typeface="Lato"/>
                <a:ea typeface="Lato"/>
                <a:cs typeface="Lato"/>
                <a:sym typeface="Lato"/>
              </a:rPr>
              <a:t>Now let’s look at a different applications of weights.     </a:t>
            </a:r>
            <a:endParaRPr sz="210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242" name="Shape 3242"/>
        <p:cNvGrpSpPr/>
        <p:nvPr/>
      </p:nvGrpSpPr>
      <p:grpSpPr>
        <a:xfrm>
          <a:off x="0" y="0"/>
          <a:ext cx="0" cy="0"/>
          <a:chOff x="0" y="0"/>
          <a:chExt cx="0" cy="0"/>
        </a:xfrm>
      </p:grpSpPr>
      <p:sp>
        <p:nvSpPr>
          <p:cNvPr id="3243" name="Google Shape;3243;p32"/>
          <p:cNvSpPr txBox="1"/>
          <p:nvPr>
            <p:ph idx="4294967295" type="title"/>
          </p:nvPr>
        </p:nvSpPr>
        <p:spPr>
          <a:xfrm>
            <a:off x="254575" y="108650"/>
            <a:ext cx="8444400" cy="72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When we look at a digit, we broadly see that for instance that the digits break down into parts.   </a:t>
            </a:r>
            <a:endParaRPr sz="2500">
              <a:solidFill>
                <a:srgbClr val="000000"/>
              </a:solidFill>
              <a:latin typeface="Lato"/>
              <a:ea typeface="Lato"/>
              <a:cs typeface="Lato"/>
              <a:sym typeface="Lato"/>
            </a:endParaRPr>
          </a:p>
        </p:txBody>
      </p:sp>
      <p:pic>
        <p:nvPicPr>
          <p:cNvPr id="3244" name="Google Shape;3244;p32"/>
          <p:cNvPicPr preferRelativeResize="0"/>
          <p:nvPr/>
        </p:nvPicPr>
        <p:blipFill rotWithShape="1">
          <a:blip r:embed="rId3">
            <a:alphaModFix/>
          </a:blip>
          <a:srcRect b="59765" l="0" r="0" t="0"/>
          <a:stretch/>
        </p:blipFill>
        <p:spPr>
          <a:xfrm>
            <a:off x="2652575" y="890525"/>
            <a:ext cx="1520626" cy="611825"/>
          </a:xfrm>
          <a:prstGeom prst="rect">
            <a:avLst/>
          </a:prstGeom>
          <a:noFill/>
          <a:ln>
            <a:noFill/>
          </a:ln>
        </p:spPr>
      </p:pic>
      <p:pic>
        <p:nvPicPr>
          <p:cNvPr id="3245" name="Google Shape;3245;p32"/>
          <p:cNvPicPr preferRelativeResize="0"/>
          <p:nvPr/>
        </p:nvPicPr>
        <p:blipFill rotWithShape="1">
          <a:blip r:embed="rId3">
            <a:alphaModFix/>
          </a:blip>
          <a:srcRect b="0" l="0" r="0" t="43055"/>
          <a:stretch/>
        </p:blipFill>
        <p:spPr>
          <a:xfrm>
            <a:off x="5198275" y="1502350"/>
            <a:ext cx="1520626" cy="865923"/>
          </a:xfrm>
          <a:prstGeom prst="rect">
            <a:avLst/>
          </a:prstGeom>
          <a:noFill/>
          <a:ln>
            <a:noFill/>
          </a:ln>
        </p:spPr>
      </p:pic>
      <p:sp>
        <p:nvSpPr>
          <p:cNvPr id="3246" name="Google Shape;3246;p32"/>
          <p:cNvSpPr/>
          <p:nvPr/>
        </p:nvSpPr>
        <p:spPr>
          <a:xfrm>
            <a:off x="2652538" y="1502350"/>
            <a:ext cx="1520700" cy="81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2"/>
          <p:cNvSpPr/>
          <p:nvPr/>
        </p:nvSpPr>
        <p:spPr>
          <a:xfrm>
            <a:off x="5198238" y="890588"/>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248" name="Google Shape;3248;p32"/>
          <p:cNvPicPr preferRelativeResize="0"/>
          <p:nvPr/>
        </p:nvPicPr>
        <p:blipFill>
          <a:blip r:embed="rId3">
            <a:alphaModFix/>
          </a:blip>
          <a:stretch>
            <a:fillRect/>
          </a:stretch>
        </p:blipFill>
        <p:spPr>
          <a:xfrm>
            <a:off x="326025" y="880100"/>
            <a:ext cx="1520626" cy="1520626"/>
          </a:xfrm>
          <a:prstGeom prst="rect">
            <a:avLst/>
          </a:prstGeom>
          <a:noFill/>
          <a:ln>
            <a:noFill/>
          </a:ln>
        </p:spPr>
      </p:pic>
      <p:sp>
        <p:nvSpPr>
          <p:cNvPr id="3249" name="Google Shape;3249;p32"/>
          <p:cNvSpPr txBox="1"/>
          <p:nvPr/>
        </p:nvSpPr>
        <p:spPr>
          <a:xfrm>
            <a:off x="1982275" y="1345875"/>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
        <p:nvSpPr>
          <p:cNvPr id="3250" name="Google Shape;3250;p32"/>
          <p:cNvSpPr txBox="1"/>
          <p:nvPr/>
        </p:nvSpPr>
        <p:spPr>
          <a:xfrm>
            <a:off x="4411225" y="1345875"/>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pic>
        <p:nvPicPr>
          <p:cNvPr id="3251" name="Google Shape;3251;p32"/>
          <p:cNvPicPr preferRelativeResize="0"/>
          <p:nvPr/>
        </p:nvPicPr>
        <p:blipFill rotWithShape="1">
          <a:blip r:embed="rId4">
            <a:alphaModFix/>
          </a:blip>
          <a:srcRect b="0" l="0" r="43911" t="0"/>
          <a:stretch/>
        </p:blipFill>
        <p:spPr>
          <a:xfrm>
            <a:off x="2652570" y="2983950"/>
            <a:ext cx="852901" cy="1520649"/>
          </a:xfrm>
          <a:prstGeom prst="rect">
            <a:avLst/>
          </a:prstGeom>
          <a:noFill/>
          <a:ln>
            <a:noFill/>
          </a:ln>
        </p:spPr>
      </p:pic>
      <p:sp>
        <p:nvSpPr>
          <p:cNvPr id="3252" name="Google Shape;3252;p32"/>
          <p:cNvSpPr/>
          <p:nvPr/>
        </p:nvSpPr>
        <p:spPr>
          <a:xfrm>
            <a:off x="3505475" y="2983950"/>
            <a:ext cx="657300" cy="152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3" name="Google Shape;3253;p32"/>
          <p:cNvPicPr preferRelativeResize="0"/>
          <p:nvPr/>
        </p:nvPicPr>
        <p:blipFill>
          <a:blip r:embed="rId4">
            <a:alphaModFix/>
          </a:blip>
          <a:stretch>
            <a:fillRect/>
          </a:stretch>
        </p:blipFill>
        <p:spPr>
          <a:xfrm>
            <a:off x="326025" y="2983987"/>
            <a:ext cx="1520626" cy="1520626"/>
          </a:xfrm>
          <a:prstGeom prst="rect">
            <a:avLst/>
          </a:prstGeom>
          <a:noFill/>
          <a:ln>
            <a:noFill/>
          </a:ln>
        </p:spPr>
      </p:pic>
      <p:pic>
        <p:nvPicPr>
          <p:cNvPr id="3254" name="Google Shape;3254;p32"/>
          <p:cNvPicPr preferRelativeResize="0"/>
          <p:nvPr/>
        </p:nvPicPr>
        <p:blipFill rotWithShape="1">
          <a:blip r:embed="rId4">
            <a:alphaModFix/>
          </a:blip>
          <a:srcRect b="0" l="56773" r="0" t="0"/>
          <a:stretch/>
        </p:blipFill>
        <p:spPr>
          <a:xfrm>
            <a:off x="6161826" y="2983975"/>
            <a:ext cx="657300" cy="1520649"/>
          </a:xfrm>
          <a:prstGeom prst="rect">
            <a:avLst/>
          </a:prstGeom>
          <a:noFill/>
          <a:ln>
            <a:noFill/>
          </a:ln>
        </p:spPr>
      </p:pic>
      <p:sp>
        <p:nvSpPr>
          <p:cNvPr id="3255" name="Google Shape;3255;p32"/>
          <p:cNvSpPr/>
          <p:nvPr/>
        </p:nvSpPr>
        <p:spPr>
          <a:xfrm>
            <a:off x="5198275" y="2983850"/>
            <a:ext cx="967800" cy="152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2"/>
          <p:cNvSpPr txBox="1"/>
          <p:nvPr/>
        </p:nvSpPr>
        <p:spPr>
          <a:xfrm>
            <a:off x="1975100" y="3498950"/>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
        <p:nvSpPr>
          <p:cNvPr id="3257" name="Google Shape;3257;p32"/>
          <p:cNvSpPr txBox="1"/>
          <p:nvPr/>
        </p:nvSpPr>
        <p:spPr>
          <a:xfrm>
            <a:off x="4459300" y="3498950"/>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261" name="Shape 3261"/>
        <p:cNvGrpSpPr/>
        <p:nvPr/>
      </p:nvGrpSpPr>
      <p:grpSpPr>
        <a:xfrm>
          <a:off x="0" y="0"/>
          <a:ext cx="0" cy="0"/>
          <a:chOff x="0" y="0"/>
          <a:chExt cx="0" cy="0"/>
        </a:xfrm>
      </p:grpSpPr>
      <p:sp>
        <p:nvSpPr>
          <p:cNvPr id="3262" name="Google Shape;3262;p33"/>
          <p:cNvSpPr txBox="1"/>
          <p:nvPr>
            <p:ph idx="4294967295" type="title"/>
          </p:nvPr>
        </p:nvSpPr>
        <p:spPr>
          <a:xfrm>
            <a:off x="254575" y="119725"/>
            <a:ext cx="8444400" cy="726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And we can see that even this components can be broken down into even smaller edges.     </a:t>
            </a:r>
            <a:endParaRPr sz="2500">
              <a:solidFill>
                <a:srgbClr val="000000"/>
              </a:solidFill>
              <a:latin typeface="Lato"/>
              <a:ea typeface="Lato"/>
              <a:cs typeface="Lato"/>
              <a:sym typeface="Lato"/>
            </a:endParaRPr>
          </a:p>
        </p:txBody>
      </p:sp>
      <p:pic>
        <p:nvPicPr>
          <p:cNvPr id="3263" name="Google Shape;3263;p33"/>
          <p:cNvPicPr preferRelativeResize="0"/>
          <p:nvPr/>
        </p:nvPicPr>
        <p:blipFill rotWithShape="1">
          <a:blip r:embed="rId3">
            <a:alphaModFix/>
          </a:blip>
          <a:srcRect b="0" l="0" r="0" t="43055"/>
          <a:stretch/>
        </p:blipFill>
        <p:spPr>
          <a:xfrm>
            <a:off x="326025" y="1544075"/>
            <a:ext cx="1520626" cy="865923"/>
          </a:xfrm>
          <a:prstGeom prst="rect">
            <a:avLst/>
          </a:prstGeom>
          <a:noFill/>
          <a:ln>
            <a:noFill/>
          </a:ln>
        </p:spPr>
      </p:pic>
      <p:sp>
        <p:nvSpPr>
          <p:cNvPr id="3264" name="Google Shape;3264;p33"/>
          <p:cNvSpPr/>
          <p:nvPr/>
        </p:nvSpPr>
        <p:spPr>
          <a:xfrm>
            <a:off x="325975" y="932363"/>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65" name="Google Shape;3265;p33"/>
          <p:cNvSpPr txBox="1"/>
          <p:nvPr/>
        </p:nvSpPr>
        <p:spPr>
          <a:xfrm>
            <a:off x="2103575" y="1449975"/>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pic>
        <p:nvPicPr>
          <p:cNvPr id="3266" name="Google Shape;3266;p33"/>
          <p:cNvPicPr preferRelativeResize="0"/>
          <p:nvPr/>
        </p:nvPicPr>
        <p:blipFill rotWithShape="1">
          <a:blip r:embed="rId3">
            <a:alphaModFix/>
          </a:blip>
          <a:srcRect b="36777" l="0" r="0" t="43055"/>
          <a:stretch/>
        </p:blipFill>
        <p:spPr>
          <a:xfrm>
            <a:off x="2857363" y="1541888"/>
            <a:ext cx="1520626" cy="306676"/>
          </a:xfrm>
          <a:prstGeom prst="rect">
            <a:avLst/>
          </a:prstGeom>
          <a:noFill/>
          <a:ln>
            <a:noFill/>
          </a:ln>
        </p:spPr>
      </p:pic>
      <p:pic>
        <p:nvPicPr>
          <p:cNvPr id="3267" name="Google Shape;3267;p33"/>
          <p:cNvPicPr preferRelativeResize="0"/>
          <p:nvPr/>
        </p:nvPicPr>
        <p:blipFill rotWithShape="1">
          <a:blip r:embed="rId3">
            <a:alphaModFix/>
          </a:blip>
          <a:srcRect b="20040" l="0" r="0" t="62807"/>
          <a:stretch/>
        </p:blipFill>
        <p:spPr>
          <a:xfrm>
            <a:off x="5040238" y="1880087"/>
            <a:ext cx="1520626" cy="260826"/>
          </a:xfrm>
          <a:prstGeom prst="rect">
            <a:avLst/>
          </a:prstGeom>
          <a:noFill/>
          <a:ln>
            <a:noFill/>
          </a:ln>
        </p:spPr>
      </p:pic>
      <p:pic>
        <p:nvPicPr>
          <p:cNvPr id="3268" name="Google Shape;3268;p33"/>
          <p:cNvPicPr preferRelativeResize="0"/>
          <p:nvPr/>
        </p:nvPicPr>
        <p:blipFill rotWithShape="1">
          <a:blip r:embed="rId3">
            <a:alphaModFix/>
          </a:blip>
          <a:srcRect b="0" l="0" r="0" t="82847"/>
          <a:stretch/>
        </p:blipFill>
        <p:spPr>
          <a:xfrm>
            <a:off x="7332275" y="2140899"/>
            <a:ext cx="1520626" cy="260826"/>
          </a:xfrm>
          <a:prstGeom prst="rect">
            <a:avLst/>
          </a:prstGeom>
          <a:noFill/>
          <a:ln>
            <a:noFill/>
          </a:ln>
        </p:spPr>
      </p:pic>
      <p:sp>
        <p:nvSpPr>
          <p:cNvPr id="3269" name="Google Shape;3269;p33"/>
          <p:cNvSpPr txBox="1"/>
          <p:nvPr/>
        </p:nvSpPr>
        <p:spPr>
          <a:xfrm>
            <a:off x="6718575" y="1379338"/>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
        <p:nvSpPr>
          <p:cNvPr id="3270" name="Google Shape;3270;p33"/>
          <p:cNvSpPr/>
          <p:nvPr/>
        </p:nvSpPr>
        <p:spPr>
          <a:xfrm>
            <a:off x="2857313" y="9323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1" name="Google Shape;3271;p33"/>
          <p:cNvSpPr/>
          <p:nvPr/>
        </p:nvSpPr>
        <p:spPr>
          <a:xfrm>
            <a:off x="5034150" y="965819"/>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2" name="Google Shape;3272;p33"/>
          <p:cNvSpPr/>
          <p:nvPr/>
        </p:nvSpPr>
        <p:spPr>
          <a:xfrm>
            <a:off x="7332275" y="9658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73" name="Google Shape;3273;p33"/>
          <p:cNvSpPr/>
          <p:nvPr/>
        </p:nvSpPr>
        <p:spPr>
          <a:xfrm>
            <a:off x="2857313" y="18535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74" name="Google Shape;3274;p33"/>
          <p:cNvSpPr/>
          <p:nvPr/>
        </p:nvSpPr>
        <p:spPr>
          <a:xfrm>
            <a:off x="5034138" y="2118025"/>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75" name="Google Shape;3275;p33"/>
          <p:cNvSpPr txBox="1"/>
          <p:nvPr/>
        </p:nvSpPr>
        <p:spPr>
          <a:xfrm>
            <a:off x="4491250" y="1379338"/>
            <a:ext cx="5490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a:t>
            </a:r>
            <a:endParaRPr sz="3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279" name="Shape 3279"/>
        <p:cNvGrpSpPr/>
        <p:nvPr/>
      </p:nvGrpSpPr>
      <p:grpSpPr>
        <a:xfrm>
          <a:off x="0" y="0"/>
          <a:ext cx="0" cy="0"/>
          <a:chOff x="0" y="0"/>
          <a:chExt cx="0" cy="0"/>
        </a:xfrm>
      </p:grpSpPr>
      <p:sp>
        <p:nvSpPr>
          <p:cNvPr id="3280" name="Google Shape;3280;p34"/>
          <p:cNvSpPr txBox="1"/>
          <p:nvPr>
            <p:ph idx="4294967295" type="title"/>
          </p:nvPr>
        </p:nvSpPr>
        <p:spPr>
          <a:xfrm>
            <a:off x="254575" y="119725"/>
            <a:ext cx="23433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Ideally, this network in the layer before the output would represent these small edges with all of the activated edges adding up to a 7.  The next hidden layer would represent combinations of edges...until finally we get to the full 7 at the end.  </a:t>
            </a:r>
            <a:endParaRPr sz="2500">
              <a:solidFill>
                <a:srgbClr val="000000"/>
              </a:solidFill>
              <a:latin typeface="Lato"/>
              <a:ea typeface="Lato"/>
              <a:cs typeface="Lato"/>
              <a:sym typeface="Lato"/>
            </a:endParaRPr>
          </a:p>
        </p:txBody>
      </p:sp>
      <p:pic>
        <p:nvPicPr>
          <p:cNvPr id="3281" name="Google Shape;3281;p34"/>
          <p:cNvPicPr preferRelativeResize="0"/>
          <p:nvPr/>
        </p:nvPicPr>
        <p:blipFill rotWithShape="1">
          <a:blip r:embed="rId3">
            <a:alphaModFix/>
          </a:blip>
          <a:srcRect b="36777" l="0" r="0" t="43055"/>
          <a:stretch/>
        </p:blipFill>
        <p:spPr>
          <a:xfrm>
            <a:off x="2826063" y="1140788"/>
            <a:ext cx="1520626" cy="306676"/>
          </a:xfrm>
          <a:prstGeom prst="rect">
            <a:avLst/>
          </a:prstGeom>
          <a:noFill/>
          <a:ln>
            <a:noFill/>
          </a:ln>
        </p:spPr>
      </p:pic>
      <p:pic>
        <p:nvPicPr>
          <p:cNvPr id="3282" name="Google Shape;3282;p34"/>
          <p:cNvPicPr preferRelativeResize="0"/>
          <p:nvPr/>
        </p:nvPicPr>
        <p:blipFill rotWithShape="1">
          <a:blip r:embed="rId3">
            <a:alphaModFix/>
          </a:blip>
          <a:srcRect b="20040" l="0" r="0" t="62807"/>
          <a:stretch/>
        </p:blipFill>
        <p:spPr>
          <a:xfrm>
            <a:off x="2829088" y="3010100"/>
            <a:ext cx="1520626" cy="260826"/>
          </a:xfrm>
          <a:prstGeom prst="rect">
            <a:avLst/>
          </a:prstGeom>
          <a:noFill/>
          <a:ln>
            <a:noFill/>
          </a:ln>
        </p:spPr>
      </p:pic>
      <p:pic>
        <p:nvPicPr>
          <p:cNvPr id="3283" name="Google Shape;3283;p34"/>
          <p:cNvPicPr preferRelativeResize="0"/>
          <p:nvPr/>
        </p:nvPicPr>
        <p:blipFill rotWithShape="1">
          <a:blip r:embed="rId3">
            <a:alphaModFix/>
          </a:blip>
          <a:srcRect b="0" l="0" r="0" t="82847"/>
          <a:stretch/>
        </p:blipFill>
        <p:spPr>
          <a:xfrm>
            <a:off x="2828400" y="4835499"/>
            <a:ext cx="1520626" cy="260825"/>
          </a:xfrm>
          <a:prstGeom prst="rect">
            <a:avLst/>
          </a:prstGeom>
          <a:noFill/>
          <a:ln>
            <a:noFill/>
          </a:ln>
        </p:spPr>
      </p:pic>
      <p:sp>
        <p:nvSpPr>
          <p:cNvPr id="3284" name="Google Shape;3284;p34"/>
          <p:cNvSpPr/>
          <p:nvPr/>
        </p:nvSpPr>
        <p:spPr>
          <a:xfrm>
            <a:off x="2826013" y="5312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5" name="Google Shape;3285;p34"/>
          <p:cNvSpPr/>
          <p:nvPr/>
        </p:nvSpPr>
        <p:spPr>
          <a:xfrm>
            <a:off x="2829050" y="2095856"/>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6" name="Google Shape;3286;p34"/>
          <p:cNvSpPr/>
          <p:nvPr/>
        </p:nvSpPr>
        <p:spPr>
          <a:xfrm>
            <a:off x="2828400" y="36604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87" name="Google Shape;3287;p34"/>
          <p:cNvSpPr/>
          <p:nvPr/>
        </p:nvSpPr>
        <p:spPr>
          <a:xfrm>
            <a:off x="2826013" y="14524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88" name="Google Shape;3288;p34"/>
          <p:cNvSpPr/>
          <p:nvPr/>
        </p:nvSpPr>
        <p:spPr>
          <a:xfrm>
            <a:off x="2822988" y="3248037"/>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289" name="Google Shape;3289;p34"/>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4"/>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4"/>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4"/>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4"/>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4"/>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4"/>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4"/>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4"/>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34"/>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4"/>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4"/>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34"/>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34"/>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34"/>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4"/>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4"/>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4"/>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4"/>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4"/>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4"/>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4"/>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4"/>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4"/>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4"/>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4"/>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4"/>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4"/>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4"/>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4"/>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9" name="Google Shape;3319;p34"/>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3320" name="Google Shape;3320;p34"/>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3321" name="Google Shape;3321;p34"/>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3322" name="Google Shape;3322;p34"/>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3323" name="Google Shape;3323;p34"/>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3324" name="Google Shape;3324;p34"/>
          <p:cNvCxnSpPr>
            <a:endCxn id="3306"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3325" name="Google Shape;3325;p34"/>
          <p:cNvCxnSpPr>
            <a:endCxn id="3307"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3326" name="Google Shape;3326;p34"/>
          <p:cNvCxnSpPr>
            <a:endCxn id="3308"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3327" name="Google Shape;3327;p34"/>
          <p:cNvCxnSpPr>
            <a:endCxn id="3309"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3328" name="Google Shape;3328;p34"/>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3329" name="Google Shape;3329;p34"/>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3330" name="Google Shape;3330;p34"/>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3331" name="Google Shape;3331;p34"/>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3332" name="Google Shape;3332;p34"/>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3333" name="Google Shape;3333;p34"/>
          <p:cNvCxnSpPr>
            <a:endCxn id="3306"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3334" name="Google Shape;3334;p34"/>
          <p:cNvCxnSpPr>
            <a:endCxn id="3307"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3335" name="Google Shape;3335;p34"/>
          <p:cNvCxnSpPr>
            <a:endCxn id="3308"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3336" name="Google Shape;3336;p34"/>
          <p:cNvCxnSpPr>
            <a:endCxn id="3309"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3337" name="Google Shape;3337;p34"/>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3338" name="Google Shape;3338;p34"/>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3339" name="Google Shape;3339;p34"/>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3340" name="Google Shape;3340;p34"/>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3341" name="Google Shape;3341;p34"/>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3342" name="Google Shape;3342;p34"/>
          <p:cNvCxnSpPr>
            <a:endCxn id="3306"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3343" name="Google Shape;3343;p34"/>
          <p:cNvCxnSpPr>
            <a:endCxn id="3307"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3344" name="Google Shape;3344;p34"/>
          <p:cNvCxnSpPr>
            <a:endCxn id="3308"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3345" name="Google Shape;3345;p34"/>
          <p:cNvCxnSpPr>
            <a:endCxn id="3309"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3346" name="Google Shape;3346;p34"/>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3347" name="Google Shape;3347;p34"/>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3348" name="Google Shape;3348;p34"/>
          <p:cNvCxnSpPr>
            <a:endCxn id="3306"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3349" name="Google Shape;3349;p34"/>
          <p:cNvCxnSpPr>
            <a:endCxn id="3309"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3350" name="Google Shape;3350;p34"/>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3351" name="Google Shape;3351;p34"/>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3352" name="Google Shape;3352;p34"/>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3353" name="Google Shape;3353;p34"/>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3354" name="Google Shape;3354;p34"/>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3355" name="Google Shape;3355;p34"/>
          <p:cNvCxnSpPr>
            <a:endCxn id="3306"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3356" name="Google Shape;3356;p34"/>
          <p:cNvCxnSpPr>
            <a:endCxn id="3307"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3357" name="Google Shape;3357;p34"/>
          <p:cNvCxnSpPr>
            <a:endCxn id="3308"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3358" name="Google Shape;3358;p34"/>
          <p:cNvCxnSpPr>
            <a:endCxn id="3309"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3359" name="Google Shape;3359;p34"/>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3360" name="Google Shape;3360;p34"/>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3361" name="Google Shape;3361;p34"/>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3362" name="Google Shape;3362;p34"/>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3363" name="Google Shape;3363;p34"/>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3364" name="Google Shape;3364;p34"/>
          <p:cNvCxnSpPr>
            <a:endCxn id="3306"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3365" name="Google Shape;3365;p34"/>
          <p:cNvCxnSpPr>
            <a:endCxn id="3307"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3366" name="Google Shape;3366;p34"/>
          <p:cNvCxnSpPr>
            <a:endCxn id="3308"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3367" name="Google Shape;3367;p34"/>
          <p:cNvCxnSpPr>
            <a:endCxn id="3309"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3368" name="Google Shape;3368;p34"/>
          <p:cNvCxnSpPr>
            <a:stCxn id="3296"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3369" name="Google Shape;3369;p34"/>
          <p:cNvCxnSpPr>
            <a:stCxn id="3296"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3370" name="Google Shape;3370;p34"/>
          <p:cNvCxnSpPr>
            <a:stCxn id="3296"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3371" name="Google Shape;3371;p34"/>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3372" name="Google Shape;3372;p34"/>
          <p:cNvCxnSpPr>
            <a:stCxn id="3296"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3373" name="Google Shape;3373;p34"/>
          <p:cNvCxnSpPr>
            <a:stCxn id="3296" idx="6"/>
            <a:endCxn id="3306"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374" name="Google Shape;3374;p34"/>
          <p:cNvCxnSpPr>
            <a:stCxn id="3296" idx="6"/>
            <a:endCxn id="3307"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375" name="Google Shape;3375;p34"/>
          <p:cNvCxnSpPr>
            <a:endCxn id="3308"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376" name="Google Shape;3376;p34"/>
          <p:cNvCxnSpPr>
            <a:endCxn id="3309"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377" name="Google Shape;3377;p34"/>
          <p:cNvCxnSpPr>
            <a:stCxn id="3297"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378" name="Google Shape;3378;p34"/>
          <p:cNvCxnSpPr>
            <a:stCxn id="3297"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379" name="Google Shape;3379;p34"/>
          <p:cNvCxnSpPr>
            <a:stCxn id="3297"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380" name="Google Shape;3380;p34"/>
          <p:cNvCxnSpPr>
            <a:stCxn id="3297"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381" name="Google Shape;3381;p34"/>
          <p:cNvCxnSpPr>
            <a:stCxn id="3297" idx="6"/>
            <a:endCxn id="3305"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382" name="Google Shape;3382;p34"/>
          <p:cNvCxnSpPr>
            <a:stCxn id="3297" idx="6"/>
            <a:endCxn id="3306"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383" name="Google Shape;3383;p34"/>
          <p:cNvCxnSpPr>
            <a:stCxn id="3297" idx="6"/>
            <a:endCxn id="3307"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384" name="Google Shape;3384;p34"/>
          <p:cNvCxnSpPr>
            <a:stCxn id="3297" idx="6"/>
            <a:endCxn id="3308"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385" name="Google Shape;3385;p34"/>
          <p:cNvCxnSpPr>
            <a:stCxn id="3297" idx="6"/>
            <a:endCxn id="3309"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386" name="Google Shape;3386;p34"/>
          <p:cNvCxnSpPr>
            <a:stCxn id="3298"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387" name="Google Shape;3387;p34"/>
          <p:cNvCxnSpPr>
            <a:stCxn id="3298"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388" name="Google Shape;3388;p34"/>
          <p:cNvCxnSpPr>
            <a:stCxn id="3298"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389" name="Google Shape;3389;p34"/>
          <p:cNvCxnSpPr>
            <a:stCxn id="3298"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390" name="Google Shape;3390;p34"/>
          <p:cNvCxnSpPr>
            <a:stCxn id="3298"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391" name="Google Shape;3391;p34"/>
          <p:cNvCxnSpPr>
            <a:stCxn id="3298" idx="6"/>
            <a:endCxn id="3306"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392" name="Google Shape;3392;p34"/>
          <p:cNvCxnSpPr>
            <a:stCxn id="3298" idx="6"/>
            <a:endCxn id="3307"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393" name="Google Shape;3393;p34"/>
          <p:cNvCxnSpPr>
            <a:stCxn id="3298" idx="6"/>
            <a:endCxn id="3308"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394" name="Google Shape;3394;p34"/>
          <p:cNvCxnSpPr>
            <a:stCxn id="3298" idx="6"/>
            <a:endCxn id="3309"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395" name="Google Shape;3395;p34"/>
          <p:cNvCxnSpPr>
            <a:stCxn id="3299"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396" name="Google Shape;3396;p34"/>
          <p:cNvCxnSpPr>
            <a:stCxn id="3299"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397" name="Google Shape;3397;p34"/>
          <p:cNvCxnSpPr>
            <a:stCxn id="3299"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398" name="Google Shape;3398;p34"/>
          <p:cNvCxnSpPr>
            <a:stCxn id="3299"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399" name="Google Shape;3399;p34"/>
          <p:cNvCxnSpPr>
            <a:stCxn id="3299"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400" name="Google Shape;3400;p34"/>
          <p:cNvCxnSpPr>
            <a:stCxn id="3299" idx="6"/>
            <a:endCxn id="3306"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401" name="Google Shape;3401;p34"/>
          <p:cNvCxnSpPr>
            <a:stCxn id="3299" idx="6"/>
            <a:endCxn id="3307"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402" name="Google Shape;3402;p34"/>
          <p:cNvCxnSpPr>
            <a:stCxn id="3299" idx="6"/>
            <a:endCxn id="3308"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403" name="Google Shape;3403;p34"/>
          <p:cNvCxnSpPr>
            <a:stCxn id="3299" idx="6"/>
            <a:endCxn id="3309"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404" name="Google Shape;3404;p34"/>
          <p:cNvCxnSpPr>
            <a:stCxn id="3290"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405" name="Google Shape;3405;p34"/>
          <p:cNvCxnSpPr>
            <a:stCxn id="3290"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406" name="Google Shape;3406;p34"/>
          <p:cNvCxnSpPr>
            <a:stCxn id="3290"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407" name="Google Shape;3407;p34"/>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408" name="Google Shape;3408;p34"/>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409" name="Google Shape;3409;p34"/>
          <p:cNvCxnSpPr>
            <a:stCxn id="3290" idx="6"/>
            <a:endCxn id="3306"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410" name="Google Shape;3410;p34"/>
          <p:cNvCxnSpPr>
            <a:stCxn id="3290" idx="6"/>
            <a:endCxn id="3307"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411" name="Google Shape;3411;p34"/>
          <p:cNvCxnSpPr>
            <a:stCxn id="3290" idx="6"/>
            <a:endCxn id="3308"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412" name="Google Shape;3412;p34"/>
          <p:cNvCxnSpPr>
            <a:stCxn id="3290" idx="6"/>
            <a:endCxn id="3309"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413" name="Google Shape;3413;p34"/>
          <p:cNvCxnSpPr>
            <a:endCxn id="3311"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414" name="Google Shape;3414;p34"/>
          <p:cNvCxnSpPr>
            <a:endCxn id="3310"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415" name="Google Shape;3415;p34"/>
          <p:cNvCxnSpPr>
            <a:endCxn id="3312"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416" name="Google Shape;3416;p34"/>
          <p:cNvCxnSpPr>
            <a:endCxn id="3313"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417" name="Google Shape;3417;p34"/>
          <p:cNvCxnSpPr>
            <a:endCxn id="3314"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418" name="Google Shape;3418;p34"/>
          <p:cNvCxnSpPr>
            <a:endCxn id="3315"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419" name="Google Shape;3419;p34"/>
          <p:cNvCxnSpPr>
            <a:endCxn id="3316"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420" name="Google Shape;3420;p34"/>
          <p:cNvCxnSpPr>
            <a:endCxn id="3317"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421" name="Google Shape;3421;p34"/>
          <p:cNvCxnSpPr>
            <a:endCxn id="3318"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422" name="Google Shape;3422;p34"/>
          <p:cNvCxnSpPr>
            <a:endCxn id="3311"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423" name="Google Shape;3423;p34"/>
          <p:cNvCxnSpPr>
            <a:endCxn id="3310"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424" name="Google Shape;3424;p34"/>
          <p:cNvCxnSpPr>
            <a:endCxn id="3312"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425" name="Google Shape;3425;p34"/>
          <p:cNvCxnSpPr>
            <a:endCxn id="3313"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426" name="Google Shape;3426;p34"/>
          <p:cNvCxnSpPr>
            <a:endCxn id="3314"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427" name="Google Shape;3427;p34"/>
          <p:cNvCxnSpPr>
            <a:endCxn id="3315"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428" name="Google Shape;3428;p34"/>
          <p:cNvCxnSpPr>
            <a:endCxn id="3316"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429" name="Google Shape;3429;p34"/>
          <p:cNvCxnSpPr>
            <a:endCxn id="3316"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430" name="Google Shape;3430;p34"/>
          <p:cNvCxnSpPr>
            <a:endCxn id="3317"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431" name="Google Shape;3431;p34"/>
          <p:cNvCxnSpPr>
            <a:endCxn id="3318"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432" name="Google Shape;3432;p34"/>
          <p:cNvCxnSpPr>
            <a:endCxn id="3311"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433" name="Google Shape;3433;p34"/>
          <p:cNvCxnSpPr>
            <a:endCxn id="3310"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434" name="Google Shape;3434;p34"/>
          <p:cNvCxnSpPr>
            <a:endCxn id="3312"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435" name="Google Shape;3435;p34"/>
          <p:cNvCxnSpPr>
            <a:endCxn id="3313"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436" name="Google Shape;3436;p34"/>
          <p:cNvCxnSpPr>
            <a:endCxn id="3314"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437" name="Google Shape;3437;p34"/>
          <p:cNvCxnSpPr>
            <a:endCxn id="3315"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438" name="Google Shape;3438;p34"/>
          <p:cNvCxnSpPr>
            <a:endCxn id="3316"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439" name="Google Shape;3439;p34"/>
          <p:cNvCxnSpPr>
            <a:endCxn id="3317"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440" name="Google Shape;3440;p34"/>
          <p:cNvCxnSpPr>
            <a:endCxn id="3318"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441" name="Google Shape;3441;p34"/>
          <p:cNvCxnSpPr>
            <a:endCxn id="3311"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442" name="Google Shape;3442;p34"/>
          <p:cNvCxnSpPr>
            <a:endCxn id="3310"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3443" name="Google Shape;3443;p34"/>
          <p:cNvCxnSpPr>
            <a:endCxn id="3312"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3444" name="Google Shape;3444;p34"/>
          <p:cNvCxnSpPr>
            <a:endCxn id="3313"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3445" name="Google Shape;3445;p34"/>
          <p:cNvCxnSpPr>
            <a:endCxn id="3314"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3446" name="Google Shape;3446;p34"/>
          <p:cNvCxnSpPr>
            <a:endCxn id="3315"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3447" name="Google Shape;3447;p34"/>
          <p:cNvCxnSpPr>
            <a:endCxn id="3316"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3448" name="Google Shape;3448;p34"/>
          <p:cNvCxnSpPr>
            <a:endCxn id="3317"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3449" name="Google Shape;3449;p34"/>
          <p:cNvCxnSpPr>
            <a:endCxn id="3318"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3450" name="Google Shape;3450;p34"/>
          <p:cNvCxnSpPr>
            <a:endCxn id="3311"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3451" name="Google Shape;3451;p34"/>
          <p:cNvCxnSpPr>
            <a:endCxn id="3310"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3452" name="Google Shape;3452;p34"/>
          <p:cNvCxnSpPr>
            <a:stCxn id="3305" idx="6"/>
            <a:endCxn id="3312"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53" name="Google Shape;3453;p34"/>
          <p:cNvCxnSpPr>
            <a:endCxn id="3313"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3454" name="Google Shape;3454;p34"/>
          <p:cNvCxnSpPr>
            <a:endCxn id="3314"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3455" name="Google Shape;3455;p34"/>
          <p:cNvCxnSpPr>
            <a:endCxn id="3315"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3456" name="Google Shape;3456;p34"/>
          <p:cNvCxnSpPr>
            <a:endCxn id="3316"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3457" name="Google Shape;3457;p34"/>
          <p:cNvCxnSpPr>
            <a:endCxn id="3317"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3458" name="Google Shape;3458;p34"/>
          <p:cNvCxnSpPr>
            <a:endCxn id="3318"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3459" name="Google Shape;3459;p34"/>
          <p:cNvCxnSpPr>
            <a:stCxn id="3306" idx="6"/>
            <a:endCxn id="3311"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3460" name="Google Shape;3460;p34"/>
          <p:cNvCxnSpPr>
            <a:stCxn id="3306" idx="6"/>
            <a:endCxn id="3310"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3461" name="Google Shape;3461;p34"/>
          <p:cNvCxnSpPr>
            <a:stCxn id="3306" idx="6"/>
            <a:endCxn id="3312"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462" name="Google Shape;3462;p34"/>
          <p:cNvCxnSpPr>
            <a:stCxn id="3306" idx="6"/>
            <a:endCxn id="3313"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463" name="Google Shape;3463;p34"/>
          <p:cNvCxnSpPr>
            <a:stCxn id="3306" idx="6"/>
            <a:endCxn id="3314"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3464" name="Google Shape;3464;p34"/>
          <p:cNvCxnSpPr>
            <a:stCxn id="3306" idx="6"/>
            <a:endCxn id="3315"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465" name="Google Shape;3465;p34"/>
          <p:cNvCxnSpPr>
            <a:stCxn id="3306" idx="6"/>
            <a:endCxn id="3316"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66" name="Google Shape;3466;p34"/>
          <p:cNvCxnSpPr>
            <a:stCxn id="3306" idx="6"/>
            <a:endCxn id="3317"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67" name="Google Shape;3467;p34"/>
          <p:cNvCxnSpPr>
            <a:stCxn id="3306" idx="6"/>
            <a:endCxn id="3318"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3468" name="Google Shape;3468;p34"/>
          <p:cNvCxnSpPr>
            <a:stCxn id="3307" idx="6"/>
            <a:endCxn id="3311"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3469" name="Google Shape;3469;p34"/>
          <p:cNvCxnSpPr>
            <a:stCxn id="3307" idx="6"/>
            <a:endCxn id="3310"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3470" name="Google Shape;3470;p34"/>
          <p:cNvCxnSpPr>
            <a:stCxn id="3307" idx="6"/>
            <a:endCxn id="3312"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471" name="Google Shape;3471;p34"/>
          <p:cNvCxnSpPr>
            <a:stCxn id="3307" idx="6"/>
            <a:endCxn id="3313"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472" name="Google Shape;3472;p34"/>
          <p:cNvCxnSpPr>
            <a:stCxn id="3307" idx="6"/>
            <a:endCxn id="3314"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473" name="Google Shape;3473;p34"/>
          <p:cNvCxnSpPr>
            <a:stCxn id="3307" idx="6"/>
            <a:endCxn id="3315"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74" name="Google Shape;3474;p34"/>
          <p:cNvCxnSpPr>
            <a:stCxn id="3307" idx="6"/>
            <a:endCxn id="3316"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475" name="Google Shape;3475;p34"/>
          <p:cNvCxnSpPr>
            <a:stCxn id="3307" idx="6"/>
            <a:endCxn id="3317"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3476" name="Google Shape;3476;p34"/>
          <p:cNvCxnSpPr>
            <a:stCxn id="3307" idx="6"/>
            <a:endCxn id="3318"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3477" name="Google Shape;3477;p34"/>
          <p:cNvCxnSpPr>
            <a:stCxn id="3308" idx="6"/>
            <a:endCxn id="3311"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3478" name="Google Shape;3478;p34"/>
          <p:cNvCxnSpPr>
            <a:stCxn id="3308" idx="6"/>
            <a:endCxn id="3310"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3479" name="Google Shape;3479;p34"/>
          <p:cNvCxnSpPr>
            <a:stCxn id="3308" idx="6"/>
            <a:endCxn id="3312"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480" name="Google Shape;3480;p34"/>
          <p:cNvCxnSpPr>
            <a:stCxn id="3308" idx="6"/>
            <a:endCxn id="3313"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481" name="Google Shape;3481;p34"/>
          <p:cNvCxnSpPr>
            <a:stCxn id="3308" idx="6"/>
            <a:endCxn id="3314"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482" name="Google Shape;3482;p34"/>
          <p:cNvCxnSpPr>
            <a:stCxn id="3308" idx="6"/>
            <a:endCxn id="3315"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83" name="Google Shape;3483;p34"/>
          <p:cNvCxnSpPr>
            <a:stCxn id="3308" idx="6"/>
            <a:endCxn id="3316"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84" name="Google Shape;3484;p34"/>
          <p:cNvCxnSpPr>
            <a:stCxn id="3308" idx="6"/>
            <a:endCxn id="3317"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485" name="Google Shape;3485;p34"/>
          <p:cNvCxnSpPr>
            <a:stCxn id="3308" idx="6"/>
            <a:endCxn id="3318"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86" name="Google Shape;3486;p34"/>
          <p:cNvCxnSpPr>
            <a:stCxn id="3309" idx="6"/>
            <a:endCxn id="3311"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3487" name="Google Shape;3487;p34"/>
          <p:cNvCxnSpPr>
            <a:stCxn id="3309" idx="6"/>
            <a:endCxn id="3310"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3488" name="Google Shape;3488;p34"/>
          <p:cNvCxnSpPr>
            <a:stCxn id="3309" idx="6"/>
            <a:endCxn id="3312"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3489" name="Google Shape;3489;p34"/>
          <p:cNvCxnSpPr>
            <a:stCxn id="3309" idx="6"/>
            <a:endCxn id="3313"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490" name="Google Shape;3490;p34"/>
          <p:cNvCxnSpPr>
            <a:stCxn id="3309" idx="6"/>
            <a:endCxn id="3314"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491" name="Google Shape;3491;p34"/>
          <p:cNvCxnSpPr>
            <a:stCxn id="3309" idx="6"/>
            <a:endCxn id="3315"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3492" name="Google Shape;3492;p34"/>
          <p:cNvCxnSpPr>
            <a:stCxn id="3309" idx="6"/>
            <a:endCxn id="3316"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493" name="Google Shape;3493;p34"/>
          <p:cNvCxnSpPr>
            <a:stCxn id="3309" idx="6"/>
            <a:endCxn id="3317"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494" name="Google Shape;3494;p34"/>
          <p:cNvCxnSpPr>
            <a:stCxn id="3309" idx="6"/>
            <a:endCxn id="3318"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3495" name="Google Shape;3495;p34"/>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4"/>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4"/>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4"/>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34"/>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34"/>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4"/>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4" name="Google Shape;3504;p34"/>
          <p:cNvCxnSpPr>
            <a:stCxn id="3311" idx="6"/>
            <a:endCxn id="3495"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3505" name="Google Shape;3505;p34"/>
          <p:cNvCxnSpPr>
            <a:stCxn id="3311" idx="6"/>
            <a:endCxn id="3496"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3506" name="Google Shape;3506;p34"/>
          <p:cNvCxnSpPr>
            <a:stCxn id="3311" idx="6"/>
            <a:endCxn id="3498"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3507" name="Google Shape;3507;p34"/>
          <p:cNvCxnSpPr>
            <a:stCxn id="3311" idx="6"/>
            <a:endCxn id="3499"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3508" name="Google Shape;3508;p34"/>
          <p:cNvCxnSpPr>
            <a:stCxn id="3311"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3509" name="Google Shape;3509;p34"/>
          <p:cNvCxnSpPr>
            <a:stCxn id="3311" idx="6"/>
            <a:endCxn id="3500"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3510" name="Google Shape;3510;p34"/>
          <p:cNvCxnSpPr>
            <a:stCxn id="3311" idx="6"/>
            <a:endCxn id="3501"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3511" name="Google Shape;3511;p34"/>
          <p:cNvCxnSpPr>
            <a:stCxn id="3311" idx="6"/>
            <a:endCxn id="3502"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512" name="Google Shape;3512;p34"/>
          <p:cNvCxnSpPr>
            <a:stCxn id="3311" idx="6"/>
            <a:endCxn id="3503"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3513" name="Google Shape;3513;p34"/>
          <p:cNvCxnSpPr>
            <a:stCxn id="3311" idx="6"/>
            <a:endCxn id="3497"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3514" name="Google Shape;3514;p34"/>
          <p:cNvCxnSpPr>
            <a:stCxn id="3310" idx="6"/>
            <a:endCxn id="3495"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3515" name="Google Shape;3515;p34"/>
          <p:cNvCxnSpPr>
            <a:stCxn id="3310" idx="6"/>
            <a:endCxn id="3496"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3516" name="Google Shape;3516;p34"/>
          <p:cNvCxnSpPr>
            <a:stCxn id="3310" idx="6"/>
            <a:endCxn id="3498"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3517" name="Google Shape;3517;p34"/>
          <p:cNvCxnSpPr>
            <a:endCxn id="3499"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3518" name="Google Shape;3518;p34"/>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3519" name="Google Shape;3519;p34"/>
          <p:cNvCxnSpPr>
            <a:stCxn id="3310" idx="6"/>
            <a:endCxn id="3500"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3520" name="Google Shape;3520;p34"/>
          <p:cNvCxnSpPr>
            <a:stCxn id="3310" idx="6"/>
            <a:endCxn id="3501"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3521" name="Google Shape;3521;p34"/>
          <p:cNvCxnSpPr>
            <a:stCxn id="3311" idx="5"/>
            <a:endCxn id="3502"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522" name="Google Shape;3522;p34"/>
          <p:cNvCxnSpPr>
            <a:endCxn id="3503"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3523" name="Google Shape;3523;p34"/>
          <p:cNvCxnSpPr>
            <a:stCxn id="3310" idx="6"/>
            <a:endCxn id="3497"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3524" name="Google Shape;3524;p34"/>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4"/>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3526" name="Google Shape;3526;p34"/>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527" name="Google Shape;3527;p34"/>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3528" name="Google Shape;3528;p34"/>
          <p:cNvCxnSpPr>
            <a:stCxn id="3312" idx="6"/>
            <a:endCxn id="3495"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3529" name="Google Shape;3529;p34"/>
          <p:cNvCxnSpPr>
            <a:stCxn id="3312" idx="6"/>
            <a:endCxn id="3496"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3530" name="Google Shape;3530;p34"/>
          <p:cNvCxnSpPr>
            <a:stCxn id="3312" idx="6"/>
            <a:endCxn id="3498"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3531" name="Google Shape;3531;p34"/>
          <p:cNvCxnSpPr>
            <a:stCxn id="3312" idx="6"/>
            <a:endCxn id="3499"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3532" name="Google Shape;3532;p34"/>
          <p:cNvCxnSpPr>
            <a:stCxn id="3312"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3533" name="Google Shape;3533;p34"/>
          <p:cNvCxnSpPr>
            <a:stCxn id="3313" idx="6"/>
            <a:endCxn id="3495"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3534" name="Google Shape;3534;p34"/>
          <p:cNvCxnSpPr>
            <a:stCxn id="3313" idx="6"/>
            <a:endCxn id="3496"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3535" name="Google Shape;3535;p34"/>
          <p:cNvCxnSpPr>
            <a:stCxn id="3313" idx="6"/>
            <a:endCxn id="3498"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3536" name="Google Shape;3536;p34"/>
          <p:cNvCxnSpPr>
            <a:stCxn id="3313" idx="6"/>
            <a:endCxn id="3499"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3537" name="Google Shape;3537;p34"/>
          <p:cNvCxnSpPr>
            <a:stCxn id="3313"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3538" name="Google Shape;3538;p34"/>
          <p:cNvCxnSpPr>
            <a:stCxn id="3313" idx="6"/>
            <a:endCxn id="3500"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3539" name="Google Shape;3539;p34"/>
          <p:cNvCxnSpPr>
            <a:stCxn id="3313" idx="6"/>
            <a:endCxn id="3501"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3540" name="Google Shape;3540;p34"/>
          <p:cNvCxnSpPr>
            <a:endCxn id="3502"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3541" name="Google Shape;3541;p34"/>
          <p:cNvCxnSpPr>
            <a:stCxn id="3313" idx="6"/>
            <a:endCxn id="3503"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3542" name="Google Shape;3542;p34"/>
          <p:cNvCxnSpPr>
            <a:endCxn id="3497"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3543" name="Google Shape;3543;p34"/>
          <p:cNvCxnSpPr>
            <a:stCxn id="3314" idx="6"/>
            <a:endCxn id="3495"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3544" name="Google Shape;3544;p34"/>
          <p:cNvCxnSpPr>
            <a:stCxn id="3314" idx="6"/>
            <a:endCxn id="3496"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3545" name="Google Shape;3545;p34"/>
          <p:cNvCxnSpPr>
            <a:stCxn id="3314" idx="6"/>
            <a:endCxn id="3499"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3546" name="Google Shape;3546;p34"/>
          <p:cNvCxnSpPr>
            <a:stCxn id="3314" idx="6"/>
            <a:endCxn id="3314"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3547" name="Google Shape;3547;p34"/>
          <p:cNvCxnSpPr>
            <a:stCxn id="3314"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3548" name="Google Shape;3548;p34"/>
          <p:cNvCxnSpPr>
            <a:stCxn id="3314" idx="6"/>
            <a:endCxn id="3500"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3549" name="Google Shape;3549;p34"/>
          <p:cNvCxnSpPr>
            <a:stCxn id="3314" idx="6"/>
            <a:endCxn id="3501"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3550" name="Google Shape;3550;p34"/>
          <p:cNvCxnSpPr>
            <a:stCxn id="3314" idx="6"/>
            <a:endCxn id="3502"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3551" name="Google Shape;3551;p34"/>
          <p:cNvCxnSpPr>
            <a:stCxn id="3314" idx="6"/>
            <a:endCxn id="3503"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3552" name="Google Shape;3552;p34"/>
          <p:cNvCxnSpPr>
            <a:stCxn id="3314" idx="6"/>
            <a:endCxn id="3497"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3553" name="Google Shape;3553;p34"/>
          <p:cNvCxnSpPr>
            <a:stCxn id="3315" idx="6"/>
            <a:endCxn id="3495"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3554" name="Google Shape;3554;p34"/>
          <p:cNvCxnSpPr>
            <a:stCxn id="3315" idx="6"/>
            <a:endCxn id="3496"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3555" name="Google Shape;3555;p34"/>
          <p:cNvCxnSpPr>
            <a:stCxn id="3315" idx="6"/>
            <a:endCxn id="3498"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3556" name="Google Shape;3556;p34"/>
          <p:cNvCxnSpPr>
            <a:stCxn id="3315" idx="6"/>
            <a:endCxn id="3499"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3557" name="Google Shape;3557;p34"/>
          <p:cNvCxnSpPr>
            <a:stCxn id="3315"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3558" name="Google Shape;3558;p34"/>
          <p:cNvCxnSpPr>
            <a:stCxn id="3315" idx="6"/>
            <a:endCxn id="3500"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3559" name="Google Shape;3559;p34"/>
          <p:cNvCxnSpPr>
            <a:stCxn id="3315" idx="6"/>
            <a:endCxn id="3501"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3560" name="Google Shape;3560;p34"/>
          <p:cNvCxnSpPr>
            <a:stCxn id="3315" idx="6"/>
            <a:endCxn id="3502"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3561" name="Google Shape;3561;p34"/>
          <p:cNvCxnSpPr>
            <a:stCxn id="3315" idx="6"/>
            <a:endCxn id="3503"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562" name="Google Shape;3562;p34"/>
          <p:cNvCxnSpPr>
            <a:stCxn id="3315" idx="6"/>
            <a:endCxn id="3497"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3563" name="Google Shape;3563;p34"/>
          <p:cNvCxnSpPr>
            <a:stCxn id="3316" idx="6"/>
            <a:endCxn id="3495"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3564" name="Google Shape;3564;p34"/>
          <p:cNvCxnSpPr>
            <a:stCxn id="3316" idx="6"/>
            <a:endCxn id="3496"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3565" name="Google Shape;3565;p34"/>
          <p:cNvCxnSpPr>
            <a:stCxn id="3316" idx="6"/>
            <a:endCxn id="3498"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3566" name="Google Shape;3566;p34"/>
          <p:cNvCxnSpPr>
            <a:stCxn id="3316" idx="6"/>
            <a:endCxn id="3499"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3567" name="Google Shape;3567;p34"/>
          <p:cNvCxnSpPr>
            <a:stCxn id="3316"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3568" name="Google Shape;3568;p34"/>
          <p:cNvCxnSpPr>
            <a:stCxn id="3316" idx="6"/>
            <a:endCxn id="3500"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3569" name="Google Shape;3569;p34"/>
          <p:cNvCxnSpPr>
            <a:stCxn id="3316" idx="6"/>
            <a:endCxn id="3501"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3570" name="Google Shape;3570;p34"/>
          <p:cNvCxnSpPr>
            <a:stCxn id="3316" idx="6"/>
            <a:endCxn id="3502"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571" name="Google Shape;3571;p34"/>
          <p:cNvCxnSpPr>
            <a:stCxn id="3316" idx="6"/>
            <a:endCxn id="3503"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572" name="Google Shape;3572;p34"/>
          <p:cNvCxnSpPr>
            <a:stCxn id="3316" idx="6"/>
            <a:endCxn id="3497"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573" name="Google Shape;3573;p34"/>
          <p:cNvCxnSpPr>
            <a:stCxn id="3317" idx="6"/>
            <a:endCxn id="3495"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3574" name="Google Shape;3574;p34"/>
          <p:cNvCxnSpPr>
            <a:stCxn id="3317" idx="6"/>
            <a:endCxn id="3496"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3575" name="Google Shape;3575;p34"/>
          <p:cNvCxnSpPr>
            <a:stCxn id="3317" idx="6"/>
            <a:endCxn id="3498"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3576" name="Google Shape;3576;p34"/>
          <p:cNvCxnSpPr>
            <a:stCxn id="3317" idx="6"/>
            <a:endCxn id="3499"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3577" name="Google Shape;3577;p34"/>
          <p:cNvCxnSpPr>
            <a:stCxn id="3317"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3578" name="Google Shape;3578;p34"/>
          <p:cNvCxnSpPr>
            <a:stCxn id="3317" idx="6"/>
            <a:endCxn id="3500"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3579" name="Google Shape;3579;p34"/>
          <p:cNvCxnSpPr>
            <a:stCxn id="3317" idx="6"/>
            <a:endCxn id="3501"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3580" name="Google Shape;3580;p34"/>
          <p:cNvCxnSpPr>
            <a:stCxn id="3317" idx="6"/>
            <a:endCxn id="3502"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581" name="Google Shape;3581;p34"/>
          <p:cNvCxnSpPr>
            <a:stCxn id="3317" idx="6"/>
            <a:endCxn id="3503"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582" name="Google Shape;3582;p34"/>
          <p:cNvCxnSpPr>
            <a:stCxn id="3317" idx="6"/>
            <a:endCxn id="3497"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583" name="Google Shape;3583;p34"/>
          <p:cNvCxnSpPr>
            <a:stCxn id="3318" idx="6"/>
            <a:endCxn id="3495"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3584" name="Google Shape;3584;p34"/>
          <p:cNvCxnSpPr>
            <a:stCxn id="3318" idx="6"/>
            <a:endCxn id="3496"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3585" name="Google Shape;3585;p34"/>
          <p:cNvCxnSpPr>
            <a:stCxn id="3318" idx="6"/>
            <a:endCxn id="3498"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3586" name="Google Shape;3586;p34"/>
          <p:cNvCxnSpPr>
            <a:stCxn id="3318" idx="6"/>
            <a:endCxn id="3499"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3587" name="Google Shape;3587;p34"/>
          <p:cNvCxnSpPr>
            <a:stCxn id="3318"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3588" name="Google Shape;3588;p34"/>
          <p:cNvCxnSpPr>
            <a:stCxn id="3318" idx="6"/>
            <a:endCxn id="3500"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3589" name="Google Shape;3589;p34"/>
          <p:cNvCxnSpPr>
            <a:stCxn id="3502" idx="2"/>
            <a:endCxn id="3501"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3590" name="Google Shape;3590;p34"/>
          <p:cNvCxnSpPr>
            <a:stCxn id="3318" idx="6"/>
            <a:endCxn id="3502"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3591" name="Google Shape;3591;p34"/>
          <p:cNvCxnSpPr>
            <a:stCxn id="3318" idx="6"/>
            <a:endCxn id="3503"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592" name="Google Shape;3592;p34"/>
          <p:cNvCxnSpPr>
            <a:stCxn id="3318" idx="6"/>
            <a:endCxn id="3497"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3593" name="Google Shape;3593;p34"/>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594" name="Google Shape;3594;p34"/>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3595" name="Google Shape;3595;p34"/>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96" name="Google Shape;3596;p34"/>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3597" name="Google Shape;3597;p34"/>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98" name="Google Shape;3598;p34"/>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599" name="Google Shape;3599;p34"/>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600" name="Google Shape;3600;p34"/>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601" name="Google Shape;3601;p34"/>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602" name="Google Shape;3602;p34"/>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603" name="Google Shape;3603;p34"/>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604" name="Google Shape;3604;p34"/>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605" name="Google Shape;3605;p34"/>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606" name="Google Shape;3606;p34"/>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607" name="Google Shape;3607;p34"/>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608" name="Google Shape;3608;p34"/>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9" name="Google Shape;3609;p34"/>
          <p:cNvCxnSpPr>
            <a:endCxn id="3302" idx="2"/>
          </p:cNvCxnSpPr>
          <p:nvPr/>
        </p:nvCxnSpPr>
        <p:spPr>
          <a:xfrm>
            <a:off x="4412950" y="1241675"/>
            <a:ext cx="2197800" cy="652500"/>
          </a:xfrm>
          <a:prstGeom prst="straightConnector1">
            <a:avLst/>
          </a:prstGeom>
          <a:noFill/>
          <a:ln cap="flat" cmpd="sng" w="9525">
            <a:solidFill>
              <a:srgbClr val="FF0000"/>
            </a:solidFill>
            <a:prstDash val="solid"/>
            <a:round/>
            <a:headEnd len="med" w="med" type="none"/>
            <a:tailEnd len="med" w="med" type="triangle"/>
          </a:ln>
        </p:spPr>
      </p:cxnSp>
      <p:cxnSp>
        <p:nvCxnSpPr>
          <p:cNvPr id="3610" name="Google Shape;3610;p34"/>
          <p:cNvCxnSpPr>
            <a:endCxn id="3304" idx="2"/>
          </p:cNvCxnSpPr>
          <p:nvPr/>
        </p:nvCxnSpPr>
        <p:spPr>
          <a:xfrm flipH="1" rot="10800000">
            <a:off x="4392250" y="2860663"/>
            <a:ext cx="2218500" cy="39600"/>
          </a:xfrm>
          <a:prstGeom prst="straightConnector1">
            <a:avLst/>
          </a:prstGeom>
          <a:noFill/>
          <a:ln cap="flat" cmpd="sng" w="9525">
            <a:solidFill>
              <a:srgbClr val="FF0000"/>
            </a:solidFill>
            <a:prstDash val="solid"/>
            <a:round/>
            <a:headEnd len="med" w="med" type="none"/>
            <a:tailEnd len="med" w="med" type="triangle"/>
          </a:ln>
        </p:spPr>
      </p:cxnSp>
      <p:cxnSp>
        <p:nvCxnSpPr>
          <p:cNvPr id="3611" name="Google Shape;3611;p34"/>
          <p:cNvCxnSpPr>
            <a:endCxn id="3307" idx="2"/>
          </p:cNvCxnSpPr>
          <p:nvPr/>
        </p:nvCxnSpPr>
        <p:spPr>
          <a:xfrm flipH="1" rot="10800000">
            <a:off x="4349050" y="3968775"/>
            <a:ext cx="2261700" cy="279300"/>
          </a:xfrm>
          <a:prstGeom prst="straightConnector1">
            <a:avLst/>
          </a:prstGeom>
          <a:noFill/>
          <a:ln cap="flat" cmpd="sng" w="9525">
            <a:solidFill>
              <a:srgbClr val="FF0000"/>
            </a:solidFill>
            <a:prstDash val="solid"/>
            <a:round/>
            <a:headEnd len="med" w="med" type="none"/>
            <a:tailEnd len="med" w="med" type="triangle"/>
          </a:ln>
        </p:spPr>
      </p:cxnSp>
      <p:cxnSp>
        <p:nvCxnSpPr>
          <p:cNvPr id="3612" name="Google Shape;3612;p34"/>
          <p:cNvCxnSpPr>
            <a:endCxn id="3501"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3613" name="Google Shape;3613;p34"/>
          <p:cNvCxnSpPr>
            <a:stCxn id="3313" idx="6"/>
            <a:endCxn id="3501"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3614" name="Google Shape;3614;p34"/>
          <p:cNvCxnSpPr>
            <a:stCxn id="3316" idx="6"/>
            <a:endCxn id="3501"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618" name="Shape 3618"/>
        <p:cNvGrpSpPr/>
        <p:nvPr/>
      </p:nvGrpSpPr>
      <p:grpSpPr>
        <a:xfrm>
          <a:off x="0" y="0"/>
          <a:ext cx="0" cy="0"/>
          <a:chOff x="0" y="0"/>
          <a:chExt cx="0" cy="0"/>
        </a:xfrm>
      </p:grpSpPr>
      <p:sp>
        <p:nvSpPr>
          <p:cNvPr id="3619" name="Google Shape;3619;p35"/>
          <p:cNvSpPr txBox="1"/>
          <p:nvPr>
            <p:ph idx="4294967295" type="title"/>
          </p:nvPr>
        </p:nvSpPr>
        <p:spPr>
          <a:xfrm>
            <a:off x="254575" y="119725"/>
            <a:ext cx="23433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000000"/>
                </a:solidFill>
                <a:latin typeface="Lato"/>
                <a:ea typeface="Lato"/>
                <a:cs typeface="Lato"/>
                <a:sym typeface="Lato"/>
              </a:rPr>
              <a:t>Of course this idea of breaking things down into smaller and smaller abstraction and adding them up work for other uses of neural networks.  Audio for instance.  In an audio classifying neural network, the first hidden layer should be sounds, the second syllables, perhaps a third with words etc.  </a:t>
            </a:r>
            <a:r>
              <a:rPr lang="en" sz="1800">
                <a:solidFill>
                  <a:srgbClr val="000000"/>
                </a:solidFill>
                <a:latin typeface="Lato"/>
                <a:ea typeface="Lato"/>
                <a:cs typeface="Lato"/>
                <a:sym typeface="Lato"/>
              </a:rPr>
              <a:t> </a:t>
            </a:r>
            <a:endParaRPr sz="2500">
              <a:solidFill>
                <a:srgbClr val="000000"/>
              </a:solidFill>
              <a:latin typeface="Lato"/>
              <a:ea typeface="Lato"/>
              <a:cs typeface="Lato"/>
              <a:sym typeface="Lato"/>
            </a:endParaRPr>
          </a:p>
        </p:txBody>
      </p:sp>
      <p:pic>
        <p:nvPicPr>
          <p:cNvPr id="3620" name="Google Shape;3620;p35"/>
          <p:cNvPicPr preferRelativeResize="0"/>
          <p:nvPr/>
        </p:nvPicPr>
        <p:blipFill rotWithShape="1">
          <a:blip r:embed="rId3">
            <a:alphaModFix/>
          </a:blip>
          <a:srcRect b="36777" l="0" r="0" t="43055"/>
          <a:stretch/>
        </p:blipFill>
        <p:spPr>
          <a:xfrm>
            <a:off x="2826063" y="1140788"/>
            <a:ext cx="1520626" cy="306676"/>
          </a:xfrm>
          <a:prstGeom prst="rect">
            <a:avLst/>
          </a:prstGeom>
          <a:noFill/>
          <a:ln>
            <a:noFill/>
          </a:ln>
        </p:spPr>
      </p:pic>
      <p:pic>
        <p:nvPicPr>
          <p:cNvPr id="3621" name="Google Shape;3621;p35"/>
          <p:cNvPicPr preferRelativeResize="0"/>
          <p:nvPr/>
        </p:nvPicPr>
        <p:blipFill rotWithShape="1">
          <a:blip r:embed="rId3">
            <a:alphaModFix/>
          </a:blip>
          <a:srcRect b="20040" l="0" r="0" t="62807"/>
          <a:stretch/>
        </p:blipFill>
        <p:spPr>
          <a:xfrm>
            <a:off x="2829088" y="3010100"/>
            <a:ext cx="1520626" cy="260826"/>
          </a:xfrm>
          <a:prstGeom prst="rect">
            <a:avLst/>
          </a:prstGeom>
          <a:noFill/>
          <a:ln>
            <a:noFill/>
          </a:ln>
        </p:spPr>
      </p:pic>
      <p:pic>
        <p:nvPicPr>
          <p:cNvPr id="3622" name="Google Shape;3622;p35"/>
          <p:cNvPicPr preferRelativeResize="0"/>
          <p:nvPr/>
        </p:nvPicPr>
        <p:blipFill rotWithShape="1">
          <a:blip r:embed="rId3">
            <a:alphaModFix/>
          </a:blip>
          <a:srcRect b="0" l="0" r="0" t="82847"/>
          <a:stretch/>
        </p:blipFill>
        <p:spPr>
          <a:xfrm>
            <a:off x="2828400" y="4835499"/>
            <a:ext cx="1520626" cy="260825"/>
          </a:xfrm>
          <a:prstGeom prst="rect">
            <a:avLst/>
          </a:prstGeom>
          <a:noFill/>
          <a:ln>
            <a:noFill/>
          </a:ln>
        </p:spPr>
      </p:pic>
      <p:sp>
        <p:nvSpPr>
          <p:cNvPr id="3623" name="Google Shape;3623;p35"/>
          <p:cNvSpPr/>
          <p:nvPr/>
        </p:nvSpPr>
        <p:spPr>
          <a:xfrm>
            <a:off x="2826013" y="5312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4" name="Google Shape;3624;p35"/>
          <p:cNvSpPr/>
          <p:nvPr/>
        </p:nvSpPr>
        <p:spPr>
          <a:xfrm>
            <a:off x="2829050" y="2095856"/>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5" name="Google Shape;3625;p35"/>
          <p:cNvSpPr/>
          <p:nvPr/>
        </p:nvSpPr>
        <p:spPr>
          <a:xfrm>
            <a:off x="2828400" y="36604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26" name="Google Shape;3626;p35"/>
          <p:cNvSpPr/>
          <p:nvPr/>
        </p:nvSpPr>
        <p:spPr>
          <a:xfrm>
            <a:off x="2826013" y="14524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627" name="Google Shape;3627;p35"/>
          <p:cNvSpPr/>
          <p:nvPr/>
        </p:nvSpPr>
        <p:spPr>
          <a:xfrm>
            <a:off x="2822988" y="3248037"/>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628" name="Google Shape;3628;p35"/>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5"/>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5"/>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35"/>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35"/>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5"/>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5"/>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35"/>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35"/>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5"/>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5"/>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5"/>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5"/>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5"/>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5"/>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5"/>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5"/>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5"/>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5"/>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5"/>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5"/>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5"/>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5"/>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5"/>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5"/>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5"/>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35"/>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5"/>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5"/>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5"/>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8" name="Google Shape;3658;p35"/>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3659" name="Google Shape;3659;p35"/>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3660" name="Google Shape;3660;p35"/>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3661" name="Google Shape;3661;p35"/>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3662" name="Google Shape;3662;p35"/>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3663" name="Google Shape;3663;p35"/>
          <p:cNvCxnSpPr>
            <a:endCxn id="3645"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3664" name="Google Shape;3664;p35"/>
          <p:cNvCxnSpPr>
            <a:endCxn id="3646"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3665" name="Google Shape;3665;p35"/>
          <p:cNvCxnSpPr>
            <a:endCxn id="3647"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3666" name="Google Shape;3666;p35"/>
          <p:cNvCxnSpPr>
            <a:endCxn id="3648"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3667" name="Google Shape;3667;p35"/>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3668" name="Google Shape;3668;p35"/>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3669" name="Google Shape;3669;p35"/>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3670" name="Google Shape;3670;p35"/>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3671" name="Google Shape;3671;p35"/>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3672" name="Google Shape;3672;p35"/>
          <p:cNvCxnSpPr>
            <a:endCxn id="3645"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3673" name="Google Shape;3673;p35"/>
          <p:cNvCxnSpPr>
            <a:endCxn id="3646"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3674" name="Google Shape;3674;p35"/>
          <p:cNvCxnSpPr>
            <a:endCxn id="3647"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3675" name="Google Shape;3675;p35"/>
          <p:cNvCxnSpPr>
            <a:endCxn id="3648"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3676" name="Google Shape;3676;p35"/>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3677" name="Google Shape;3677;p35"/>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3678" name="Google Shape;3678;p35"/>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3679" name="Google Shape;3679;p35"/>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3680" name="Google Shape;3680;p35"/>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3681" name="Google Shape;3681;p35"/>
          <p:cNvCxnSpPr>
            <a:endCxn id="3645"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3682" name="Google Shape;3682;p35"/>
          <p:cNvCxnSpPr>
            <a:endCxn id="3646"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3683" name="Google Shape;3683;p35"/>
          <p:cNvCxnSpPr>
            <a:endCxn id="3647"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3684" name="Google Shape;3684;p35"/>
          <p:cNvCxnSpPr>
            <a:endCxn id="3648"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3685" name="Google Shape;3685;p35"/>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3686" name="Google Shape;3686;p35"/>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3687" name="Google Shape;3687;p35"/>
          <p:cNvCxnSpPr>
            <a:endCxn id="3645"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3688" name="Google Shape;3688;p35"/>
          <p:cNvCxnSpPr>
            <a:endCxn id="3648"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3689" name="Google Shape;3689;p35"/>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3690" name="Google Shape;3690;p35"/>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3691" name="Google Shape;3691;p35"/>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3692" name="Google Shape;3692;p35"/>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3693" name="Google Shape;3693;p35"/>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3694" name="Google Shape;3694;p35"/>
          <p:cNvCxnSpPr>
            <a:endCxn id="3645"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3695" name="Google Shape;3695;p35"/>
          <p:cNvCxnSpPr>
            <a:endCxn id="3646"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3696" name="Google Shape;3696;p35"/>
          <p:cNvCxnSpPr>
            <a:endCxn id="3647"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3697" name="Google Shape;3697;p35"/>
          <p:cNvCxnSpPr>
            <a:endCxn id="3648"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3698" name="Google Shape;3698;p35"/>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3699" name="Google Shape;3699;p35"/>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3700" name="Google Shape;3700;p35"/>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3701" name="Google Shape;3701;p35"/>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3702" name="Google Shape;3702;p35"/>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3703" name="Google Shape;3703;p35"/>
          <p:cNvCxnSpPr>
            <a:endCxn id="3645"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3704" name="Google Shape;3704;p35"/>
          <p:cNvCxnSpPr>
            <a:endCxn id="3646"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3705" name="Google Shape;3705;p35"/>
          <p:cNvCxnSpPr>
            <a:endCxn id="3647"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3706" name="Google Shape;3706;p35"/>
          <p:cNvCxnSpPr>
            <a:endCxn id="3648"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3707" name="Google Shape;3707;p35"/>
          <p:cNvCxnSpPr>
            <a:stCxn id="3635"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3708" name="Google Shape;3708;p35"/>
          <p:cNvCxnSpPr>
            <a:stCxn id="3635"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3709" name="Google Shape;3709;p35"/>
          <p:cNvCxnSpPr>
            <a:stCxn id="3635"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3710" name="Google Shape;3710;p35"/>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3711" name="Google Shape;3711;p35"/>
          <p:cNvCxnSpPr>
            <a:stCxn id="3635"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3712" name="Google Shape;3712;p35"/>
          <p:cNvCxnSpPr>
            <a:stCxn id="3635" idx="6"/>
            <a:endCxn id="3645"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3713" name="Google Shape;3713;p35"/>
          <p:cNvCxnSpPr>
            <a:stCxn id="3635" idx="6"/>
            <a:endCxn id="3646"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3714" name="Google Shape;3714;p35"/>
          <p:cNvCxnSpPr>
            <a:endCxn id="3647"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3715" name="Google Shape;3715;p35"/>
          <p:cNvCxnSpPr>
            <a:endCxn id="3648"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3716" name="Google Shape;3716;p35"/>
          <p:cNvCxnSpPr>
            <a:stCxn id="3636"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3717" name="Google Shape;3717;p35"/>
          <p:cNvCxnSpPr>
            <a:stCxn id="3636"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3718" name="Google Shape;3718;p35"/>
          <p:cNvCxnSpPr>
            <a:stCxn id="3636"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3719" name="Google Shape;3719;p35"/>
          <p:cNvCxnSpPr>
            <a:stCxn id="3636"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3720" name="Google Shape;3720;p35"/>
          <p:cNvCxnSpPr>
            <a:stCxn id="3636" idx="6"/>
            <a:endCxn id="3644"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3721" name="Google Shape;3721;p35"/>
          <p:cNvCxnSpPr>
            <a:stCxn id="3636" idx="6"/>
            <a:endCxn id="3645"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3722" name="Google Shape;3722;p35"/>
          <p:cNvCxnSpPr>
            <a:stCxn id="3636" idx="6"/>
            <a:endCxn id="3646"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3723" name="Google Shape;3723;p35"/>
          <p:cNvCxnSpPr>
            <a:stCxn id="3636" idx="6"/>
            <a:endCxn id="3647"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3724" name="Google Shape;3724;p35"/>
          <p:cNvCxnSpPr>
            <a:stCxn id="3636" idx="6"/>
            <a:endCxn id="3648"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3725" name="Google Shape;3725;p35"/>
          <p:cNvCxnSpPr>
            <a:stCxn id="3637"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3726" name="Google Shape;3726;p35"/>
          <p:cNvCxnSpPr>
            <a:stCxn id="3637"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3727" name="Google Shape;3727;p35"/>
          <p:cNvCxnSpPr>
            <a:stCxn id="3637"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3728" name="Google Shape;3728;p35"/>
          <p:cNvCxnSpPr>
            <a:stCxn id="3637"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3729" name="Google Shape;3729;p35"/>
          <p:cNvCxnSpPr>
            <a:stCxn id="3637"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3730" name="Google Shape;3730;p35"/>
          <p:cNvCxnSpPr>
            <a:stCxn id="3637" idx="6"/>
            <a:endCxn id="3645"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3731" name="Google Shape;3731;p35"/>
          <p:cNvCxnSpPr>
            <a:stCxn id="3637" idx="6"/>
            <a:endCxn id="3646"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3732" name="Google Shape;3732;p35"/>
          <p:cNvCxnSpPr>
            <a:stCxn id="3637" idx="6"/>
            <a:endCxn id="3647"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3733" name="Google Shape;3733;p35"/>
          <p:cNvCxnSpPr>
            <a:stCxn id="3637" idx="6"/>
            <a:endCxn id="3648"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3734" name="Google Shape;3734;p35"/>
          <p:cNvCxnSpPr>
            <a:stCxn id="3638"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3735" name="Google Shape;3735;p35"/>
          <p:cNvCxnSpPr>
            <a:stCxn id="3638"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3736" name="Google Shape;3736;p35"/>
          <p:cNvCxnSpPr>
            <a:stCxn id="3638"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3737" name="Google Shape;3737;p35"/>
          <p:cNvCxnSpPr>
            <a:stCxn id="3638"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3738" name="Google Shape;3738;p35"/>
          <p:cNvCxnSpPr>
            <a:stCxn id="3638"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3739" name="Google Shape;3739;p35"/>
          <p:cNvCxnSpPr>
            <a:stCxn id="3638" idx="6"/>
            <a:endCxn id="3645"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740" name="Google Shape;3740;p35"/>
          <p:cNvCxnSpPr>
            <a:stCxn id="3638" idx="6"/>
            <a:endCxn id="3646"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741" name="Google Shape;3741;p35"/>
          <p:cNvCxnSpPr>
            <a:stCxn id="3638" idx="6"/>
            <a:endCxn id="3647"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742" name="Google Shape;3742;p35"/>
          <p:cNvCxnSpPr>
            <a:stCxn id="3638" idx="6"/>
            <a:endCxn id="3648"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3743" name="Google Shape;3743;p35"/>
          <p:cNvCxnSpPr>
            <a:stCxn id="3629"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3744" name="Google Shape;3744;p35"/>
          <p:cNvCxnSpPr>
            <a:stCxn id="3629"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3745" name="Google Shape;3745;p35"/>
          <p:cNvCxnSpPr>
            <a:stCxn id="3629"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3746" name="Google Shape;3746;p35"/>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3747" name="Google Shape;3747;p35"/>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3748" name="Google Shape;3748;p35"/>
          <p:cNvCxnSpPr>
            <a:stCxn id="3629" idx="6"/>
            <a:endCxn id="3645"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3749" name="Google Shape;3749;p35"/>
          <p:cNvCxnSpPr>
            <a:stCxn id="3629" idx="6"/>
            <a:endCxn id="3646"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3750" name="Google Shape;3750;p35"/>
          <p:cNvCxnSpPr>
            <a:stCxn id="3629" idx="6"/>
            <a:endCxn id="3647"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3751" name="Google Shape;3751;p35"/>
          <p:cNvCxnSpPr>
            <a:stCxn id="3629" idx="6"/>
            <a:endCxn id="3648"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3752" name="Google Shape;3752;p35"/>
          <p:cNvCxnSpPr>
            <a:endCxn id="3650"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3753" name="Google Shape;3753;p35"/>
          <p:cNvCxnSpPr>
            <a:endCxn id="3649"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3754" name="Google Shape;3754;p35"/>
          <p:cNvCxnSpPr>
            <a:endCxn id="3651"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3755" name="Google Shape;3755;p35"/>
          <p:cNvCxnSpPr>
            <a:endCxn id="3652"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3756" name="Google Shape;3756;p35"/>
          <p:cNvCxnSpPr>
            <a:endCxn id="3653"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3757" name="Google Shape;3757;p35"/>
          <p:cNvCxnSpPr>
            <a:endCxn id="3654"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3758" name="Google Shape;3758;p35"/>
          <p:cNvCxnSpPr>
            <a:endCxn id="3655"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3759" name="Google Shape;3759;p35"/>
          <p:cNvCxnSpPr>
            <a:endCxn id="3656"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3760" name="Google Shape;3760;p35"/>
          <p:cNvCxnSpPr>
            <a:endCxn id="3657"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3761" name="Google Shape;3761;p35"/>
          <p:cNvCxnSpPr>
            <a:endCxn id="3650"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3762" name="Google Shape;3762;p35"/>
          <p:cNvCxnSpPr>
            <a:endCxn id="3649"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3763" name="Google Shape;3763;p35"/>
          <p:cNvCxnSpPr>
            <a:endCxn id="3651"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3764" name="Google Shape;3764;p35"/>
          <p:cNvCxnSpPr>
            <a:endCxn id="3652"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3765" name="Google Shape;3765;p35"/>
          <p:cNvCxnSpPr>
            <a:endCxn id="3653"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3766" name="Google Shape;3766;p35"/>
          <p:cNvCxnSpPr>
            <a:endCxn id="3654"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3767" name="Google Shape;3767;p35"/>
          <p:cNvCxnSpPr>
            <a:endCxn id="3655"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3768" name="Google Shape;3768;p35"/>
          <p:cNvCxnSpPr>
            <a:endCxn id="3655"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3769" name="Google Shape;3769;p35"/>
          <p:cNvCxnSpPr>
            <a:endCxn id="3656"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3770" name="Google Shape;3770;p35"/>
          <p:cNvCxnSpPr>
            <a:endCxn id="3657"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3771" name="Google Shape;3771;p35"/>
          <p:cNvCxnSpPr>
            <a:endCxn id="3650"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3772" name="Google Shape;3772;p35"/>
          <p:cNvCxnSpPr>
            <a:endCxn id="3649"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3773" name="Google Shape;3773;p35"/>
          <p:cNvCxnSpPr>
            <a:endCxn id="3651"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3774" name="Google Shape;3774;p35"/>
          <p:cNvCxnSpPr>
            <a:endCxn id="3652"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3775" name="Google Shape;3775;p35"/>
          <p:cNvCxnSpPr>
            <a:endCxn id="3653"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3776" name="Google Shape;3776;p35"/>
          <p:cNvCxnSpPr>
            <a:endCxn id="3654"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3777" name="Google Shape;3777;p35"/>
          <p:cNvCxnSpPr>
            <a:endCxn id="3655"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3778" name="Google Shape;3778;p35"/>
          <p:cNvCxnSpPr>
            <a:endCxn id="3656"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3779" name="Google Shape;3779;p35"/>
          <p:cNvCxnSpPr>
            <a:endCxn id="3657"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3780" name="Google Shape;3780;p35"/>
          <p:cNvCxnSpPr>
            <a:endCxn id="3650"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3781" name="Google Shape;3781;p35"/>
          <p:cNvCxnSpPr>
            <a:endCxn id="3649"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3782" name="Google Shape;3782;p35"/>
          <p:cNvCxnSpPr>
            <a:endCxn id="3651"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3783" name="Google Shape;3783;p35"/>
          <p:cNvCxnSpPr>
            <a:endCxn id="3652"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3784" name="Google Shape;3784;p35"/>
          <p:cNvCxnSpPr>
            <a:endCxn id="3653"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3785" name="Google Shape;3785;p35"/>
          <p:cNvCxnSpPr>
            <a:endCxn id="3654"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3786" name="Google Shape;3786;p35"/>
          <p:cNvCxnSpPr>
            <a:endCxn id="3655"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3787" name="Google Shape;3787;p35"/>
          <p:cNvCxnSpPr>
            <a:endCxn id="3656"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3788" name="Google Shape;3788;p35"/>
          <p:cNvCxnSpPr>
            <a:endCxn id="3657"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3789" name="Google Shape;3789;p35"/>
          <p:cNvCxnSpPr>
            <a:endCxn id="3650"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3790" name="Google Shape;3790;p35"/>
          <p:cNvCxnSpPr>
            <a:endCxn id="3649"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3791" name="Google Shape;3791;p35"/>
          <p:cNvCxnSpPr>
            <a:stCxn id="3644" idx="6"/>
            <a:endCxn id="3651"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792" name="Google Shape;3792;p35"/>
          <p:cNvCxnSpPr>
            <a:endCxn id="3652"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3793" name="Google Shape;3793;p35"/>
          <p:cNvCxnSpPr>
            <a:endCxn id="3653"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3794" name="Google Shape;3794;p35"/>
          <p:cNvCxnSpPr>
            <a:endCxn id="3654"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3795" name="Google Shape;3795;p35"/>
          <p:cNvCxnSpPr>
            <a:endCxn id="3655"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3796" name="Google Shape;3796;p35"/>
          <p:cNvCxnSpPr>
            <a:endCxn id="3656"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3797" name="Google Shape;3797;p35"/>
          <p:cNvCxnSpPr>
            <a:endCxn id="3657"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3798" name="Google Shape;3798;p35"/>
          <p:cNvCxnSpPr>
            <a:stCxn id="3645" idx="6"/>
            <a:endCxn id="3650"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3799" name="Google Shape;3799;p35"/>
          <p:cNvCxnSpPr>
            <a:stCxn id="3645" idx="6"/>
            <a:endCxn id="3649"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3800" name="Google Shape;3800;p35"/>
          <p:cNvCxnSpPr>
            <a:stCxn id="3645" idx="6"/>
            <a:endCxn id="3651"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801" name="Google Shape;3801;p35"/>
          <p:cNvCxnSpPr>
            <a:stCxn id="3645" idx="6"/>
            <a:endCxn id="3652"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802" name="Google Shape;3802;p35"/>
          <p:cNvCxnSpPr>
            <a:stCxn id="3645" idx="6"/>
            <a:endCxn id="3653"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3803" name="Google Shape;3803;p35"/>
          <p:cNvCxnSpPr>
            <a:stCxn id="3645" idx="6"/>
            <a:endCxn id="3654"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804" name="Google Shape;3804;p35"/>
          <p:cNvCxnSpPr>
            <a:stCxn id="3645" idx="6"/>
            <a:endCxn id="3655"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05" name="Google Shape;3805;p35"/>
          <p:cNvCxnSpPr>
            <a:stCxn id="3645" idx="6"/>
            <a:endCxn id="3656"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806" name="Google Shape;3806;p35"/>
          <p:cNvCxnSpPr>
            <a:stCxn id="3645" idx="6"/>
            <a:endCxn id="3657"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3807" name="Google Shape;3807;p35"/>
          <p:cNvCxnSpPr>
            <a:stCxn id="3646" idx="6"/>
            <a:endCxn id="3650"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3808" name="Google Shape;3808;p35"/>
          <p:cNvCxnSpPr>
            <a:stCxn id="3646" idx="6"/>
            <a:endCxn id="3649"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3809" name="Google Shape;3809;p35"/>
          <p:cNvCxnSpPr>
            <a:stCxn id="3646" idx="6"/>
            <a:endCxn id="3651"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810" name="Google Shape;3810;p35"/>
          <p:cNvCxnSpPr>
            <a:stCxn id="3646" idx="6"/>
            <a:endCxn id="3652"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811" name="Google Shape;3811;p35"/>
          <p:cNvCxnSpPr>
            <a:stCxn id="3646" idx="6"/>
            <a:endCxn id="3653"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3812" name="Google Shape;3812;p35"/>
          <p:cNvCxnSpPr>
            <a:stCxn id="3646" idx="6"/>
            <a:endCxn id="3654"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13" name="Google Shape;3813;p35"/>
          <p:cNvCxnSpPr>
            <a:stCxn id="3646" idx="6"/>
            <a:endCxn id="3655"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814" name="Google Shape;3814;p35"/>
          <p:cNvCxnSpPr>
            <a:stCxn id="3646" idx="6"/>
            <a:endCxn id="3656"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3815" name="Google Shape;3815;p35"/>
          <p:cNvCxnSpPr>
            <a:stCxn id="3646" idx="6"/>
            <a:endCxn id="3657"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3816" name="Google Shape;3816;p35"/>
          <p:cNvCxnSpPr>
            <a:stCxn id="3647" idx="6"/>
            <a:endCxn id="3650"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3817" name="Google Shape;3817;p35"/>
          <p:cNvCxnSpPr>
            <a:stCxn id="3647" idx="6"/>
            <a:endCxn id="3649"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3818" name="Google Shape;3818;p35"/>
          <p:cNvCxnSpPr>
            <a:stCxn id="3647" idx="6"/>
            <a:endCxn id="3651"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819" name="Google Shape;3819;p35"/>
          <p:cNvCxnSpPr>
            <a:stCxn id="3647" idx="6"/>
            <a:endCxn id="3652"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820" name="Google Shape;3820;p35"/>
          <p:cNvCxnSpPr>
            <a:stCxn id="3647" idx="6"/>
            <a:endCxn id="3653"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3821" name="Google Shape;3821;p35"/>
          <p:cNvCxnSpPr>
            <a:stCxn id="3647" idx="6"/>
            <a:endCxn id="3654"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822" name="Google Shape;3822;p35"/>
          <p:cNvCxnSpPr>
            <a:stCxn id="3647" idx="6"/>
            <a:endCxn id="3655"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23" name="Google Shape;3823;p35"/>
          <p:cNvCxnSpPr>
            <a:stCxn id="3647" idx="6"/>
            <a:endCxn id="3656"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3824" name="Google Shape;3824;p35"/>
          <p:cNvCxnSpPr>
            <a:stCxn id="3647" idx="6"/>
            <a:endCxn id="3657"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25" name="Google Shape;3825;p35"/>
          <p:cNvCxnSpPr>
            <a:stCxn id="3648" idx="6"/>
            <a:endCxn id="3650"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3826" name="Google Shape;3826;p35"/>
          <p:cNvCxnSpPr>
            <a:stCxn id="3648" idx="6"/>
            <a:endCxn id="3649"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3827" name="Google Shape;3827;p35"/>
          <p:cNvCxnSpPr>
            <a:stCxn id="3648" idx="6"/>
            <a:endCxn id="3651"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3828" name="Google Shape;3828;p35"/>
          <p:cNvCxnSpPr>
            <a:stCxn id="3648" idx="6"/>
            <a:endCxn id="3652"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3829" name="Google Shape;3829;p35"/>
          <p:cNvCxnSpPr>
            <a:stCxn id="3648" idx="6"/>
            <a:endCxn id="3653"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3830" name="Google Shape;3830;p35"/>
          <p:cNvCxnSpPr>
            <a:stCxn id="3648" idx="6"/>
            <a:endCxn id="3654"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3831" name="Google Shape;3831;p35"/>
          <p:cNvCxnSpPr>
            <a:stCxn id="3648" idx="6"/>
            <a:endCxn id="3655"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3832" name="Google Shape;3832;p35"/>
          <p:cNvCxnSpPr>
            <a:stCxn id="3648" idx="6"/>
            <a:endCxn id="3656"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3833" name="Google Shape;3833;p35"/>
          <p:cNvCxnSpPr>
            <a:stCxn id="3648" idx="6"/>
            <a:endCxn id="3657"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3834" name="Google Shape;3834;p35"/>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5"/>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5"/>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5"/>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5"/>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35"/>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35"/>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35"/>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35"/>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43" name="Google Shape;3843;p35"/>
          <p:cNvCxnSpPr>
            <a:stCxn id="3650" idx="6"/>
            <a:endCxn id="3834"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3844" name="Google Shape;3844;p35"/>
          <p:cNvCxnSpPr>
            <a:stCxn id="3650" idx="6"/>
            <a:endCxn id="3835"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3845" name="Google Shape;3845;p35"/>
          <p:cNvCxnSpPr>
            <a:stCxn id="3650" idx="6"/>
            <a:endCxn id="3837"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3846" name="Google Shape;3846;p35"/>
          <p:cNvCxnSpPr>
            <a:stCxn id="3650" idx="6"/>
            <a:endCxn id="3838"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3847" name="Google Shape;3847;p35"/>
          <p:cNvCxnSpPr>
            <a:stCxn id="3650"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3848" name="Google Shape;3848;p35"/>
          <p:cNvCxnSpPr>
            <a:stCxn id="3650" idx="6"/>
            <a:endCxn id="3839"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3849" name="Google Shape;3849;p35"/>
          <p:cNvCxnSpPr>
            <a:stCxn id="3650" idx="6"/>
            <a:endCxn id="3840"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3850" name="Google Shape;3850;p35"/>
          <p:cNvCxnSpPr>
            <a:stCxn id="3650" idx="6"/>
            <a:endCxn id="3841"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851" name="Google Shape;3851;p35"/>
          <p:cNvCxnSpPr>
            <a:stCxn id="3650" idx="6"/>
            <a:endCxn id="3842"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3852" name="Google Shape;3852;p35"/>
          <p:cNvCxnSpPr>
            <a:stCxn id="3650" idx="6"/>
            <a:endCxn id="3836"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3853" name="Google Shape;3853;p35"/>
          <p:cNvCxnSpPr>
            <a:stCxn id="3649" idx="6"/>
            <a:endCxn id="3834"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3854" name="Google Shape;3854;p35"/>
          <p:cNvCxnSpPr>
            <a:stCxn id="3649" idx="6"/>
            <a:endCxn id="3835"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3855" name="Google Shape;3855;p35"/>
          <p:cNvCxnSpPr>
            <a:stCxn id="3649" idx="6"/>
            <a:endCxn id="3837"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3856" name="Google Shape;3856;p35"/>
          <p:cNvCxnSpPr>
            <a:endCxn id="3838"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3857" name="Google Shape;3857;p35"/>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3858" name="Google Shape;3858;p35"/>
          <p:cNvCxnSpPr>
            <a:stCxn id="3649" idx="6"/>
            <a:endCxn id="3839"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3859" name="Google Shape;3859;p35"/>
          <p:cNvCxnSpPr>
            <a:stCxn id="3649" idx="6"/>
            <a:endCxn id="3840"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3860" name="Google Shape;3860;p35"/>
          <p:cNvCxnSpPr>
            <a:stCxn id="3650" idx="5"/>
            <a:endCxn id="3841"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3861" name="Google Shape;3861;p35"/>
          <p:cNvCxnSpPr>
            <a:endCxn id="3842"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3862" name="Google Shape;3862;p35"/>
          <p:cNvCxnSpPr>
            <a:stCxn id="3649" idx="6"/>
            <a:endCxn id="3836"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3863" name="Google Shape;3863;p35"/>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5"/>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3865" name="Google Shape;3865;p35"/>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866" name="Google Shape;3866;p35"/>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3867" name="Google Shape;3867;p35"/>
          <p:cNvCxnSpPr>
            <a:stCxn id="3651" idx="6"/>
            <a:endCxn id="3834"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3868" name="Google Shape;3868;p35"/>
          <p:cNvCxnSpPr>
            <a:stCxn id="3651" idx="6"/>
            <a:endCxn id="3835"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3869" name="Google Shape;3869;p35"/>
          <p:cNvCxnSpPr>
            <a:stCxn id="3651" idx="6"/>
            <a:endCxn id="3837"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3870" name="Google Shape;3870;p35"/>
          <p:cNvCxnSpPr>
            <a:stCxn id="3651" idx="6"/>
            <a:endCxn id="3838"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3871" name="Google Shape;3871;p35"/>
          <p:cNvCxnSpPr>
            <a:stCxn id="3651"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3872" name="Google Shape;3872;p35"/>
          <p:cNvCxnSpPr>
            <a:stCxn id="3652" idx="6"/>
            <a:endCxn id="3834"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3873" name="Google Shape;3873;p35"/>
          <p:cNvCxnSpPr>
            <a:stCxn id="3652" idx="6"/>
            <a:endCxn id="3835"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3874" name="Google Shape;3874;p35"/>
          <p:cNvCxnSpPr>
            <a:stCxn id="3652" idx="6"/>
            <a:endCxn id="3837"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3875" name="Google Shape;3875;p35"/>
          <p:cNvCxnSpPr>
            <a:stCxn id="3652" idx="6"/>
            <a:endCxn id="3838"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3876" name="Google Shape;3876;p35"/>
          <p:cNvCxnSpPr>
            <a:stCxn id="3652"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3877" name="Google Shape;3877;p35"/>
          <p:cNvCxnSpPr>
            <a:stCxn id="3652" idx="6"/>
            <a:endCxn id="3839"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3878" name="Google Shape;3878;p35"/>
          <p:cNvCxnSpPr>
            <a:stCxn id="3652" idx="6"/>
            <a:endCxn id="3840"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3879" name="Google Shape;3879;p35"/>
          <p:cNvCxnSpPr>
            <a:endCxn id="3841"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3880" name="Google Shape;3880;p35"/>
          <p:cNvCxnSpPr>
            <a:stCxn id="3652" idx="6"/>
            <a:endCxn id="3842"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3881" name="Google Shape;3881;p35"/>
          <p:cNvCxnSpPr>
            <a:endCxn id="3836"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3882" name="Google Shape;3882;p35"/>
          <p:cNvCxnSpPr>
            <a:stCxn id="3653" idx="6"/>
            <a:endCxn id="3834"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3883" name="Google Shape;3883;p35"/>
          <p:cNvCxnSpPr>
            <a:stCxn id="3653" idx="6"/>
            <a:endCxn id="3835"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3884" name="Google Shape;3884;p35"/>
          <p:cNvCxnSpPr>
            <a:stCxn id="3653" idx="6"/>
            <a:endCxn id="3838"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3885" name="Google Shape;3885;p35"/>
          <p:cNvCxnSpPr>
            <a:stCxn id="3653" idx="6"/>
            <a:endCxn id="3653"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3886" name="Google Shape;3886;p35"/>
          <p:cNvCxnSpPr>
            <a:stCxn id="3653"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3887" name="Google Shape;3887;p35"/>
          <p:cNvCxnSpPr>
            <a:stCxn id="3653" idx="6"/>
            <a:endCxn id="3839"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3888" name="Google Shape;3888;p35"/>
          <p:cNvCxnSpPr>
            <a:stCxn id="3653" idx="6"/>
            <a:endCxn id="3840"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3889" name="Google Shape;3889;p35"/>
          <p:cNvCxnSpPr>
            <a:stCxn id="3653" idx="6"/>
            <a:endCxn id="3841"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3890" name="Google Shape;3890;p35"/>
          <p:cNvCxnSpPr>
            <a:stCxn id="3653" idx="6"/>
            <a:endCxn id="3842"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3891" name="Google Shape;3891;p35"/>
          <p:cNvCxnSpPr>
            <a:stCxn id="3653" idx="6"/>
            <a:endCxn id="3836"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3892" name="Google Shape;3892;p35"/>
          <p:cNvCxnSpPr>
            <a:stCxn id="3654" idx="6"/>
            <a:endCxn id="3834"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3893" name="Google Shape;3893;p35"/>
          <p:cNvCxnSpPr>
            <a:stCxn id="3654" idx="6"/>
            <a:endCxn id="3835"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3894" name="Google Shape;3894;p35"/>
          <p:cNvCxnSpPr>
            <a:stCxn id="3654" idx="6"/>
            <a:endCxn id="3837"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3895" name="Google Shape;3895;p35"/>
          <p:cNvCxnSpPr>
            <a:stCxn id="3654" idx="6"/>
            <a:endCxn id="3838"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3896" name="Google Shape;3896;p35"/>
          <p:cNvCxnSpPr>
            <a:stCxn id="3654"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3897" name="Google Shape;3897;p35"/>
          <p:cNvCxnSpPr>
            <a:stCxn id="3654" idx="6"/>
            <a:endCxn id="3839"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3898" name="Google Shape;3898;p35"/>
          <p:cNvCxnSpPr>
            <a:stCxn id="3654" idx="6"/>
            <a:endCxn id="3840"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3899" name="Google Shape;3899;p35"/>
          <p:cNvCxnSpPr>
            <a:stCxn id="3654" idx="6"/>
            <a:endCxn id="3841"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3900" name="Google Shape;3900;p35"/>
          <p:cNvCxnSpPr>
            <a:stCxn id="3654" idx="6"/>
            <a:endCxn id="3842"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901" name="Google Shape;3901;p35"/>
          <p:cNvCxnSpPr>
            <a:stCxn id="3654" idx="6"/>
            <a:endCxn id="3836"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3902" name="Google Shape;3902;p35"/>
          <p:cNvCxnSpPr>
            <a:stCxn id="3655" idx="6"/>
            <a:endCxn id="3834"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3903" name="Google Shape;3903;p35"/>
          <p:cNvCxnSpPr>
            <a:stCxn id="3655" idx="6"/>
            <a:endCxn id="3835"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3904" name="Google Shape;3904;p35"/>
          <p:cNvCxnSpPr>
            <a:stCxn id="3655" idx="6"/>
            <a:endCxn id="3837"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3905" name="Google Shape;3905;p35"/>
          <p:cNvCxnSpPr>
            <a:stCxn id="3655" idx="6"/>
            <a:endCxn id="3838"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3906" name="Google Shape;3906;p35"/>
          <p:cNvCxnSpPr>
            <a:stCxn id="3655"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3907" name="Google Shape;3907;p35"/>
          <p:cNvCxnSpPr>
            <a:stCxn id="3655" idx="6"/>
            <a:endCxn id="3839"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3908" name="Google Shape;3908;p35"/>
          <p:cNvCxnSpPr>
            <a:stCxn id="3655" idx="6"/>
            <a:endCxn id="3840"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3909" name="Google Shape;3909;p35"/>
          <p:cNvCxnSpPr>
            <a:stCxn id="3655" idx="6"/>
            <a:endCxn id="3841"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910" name="Google Shape;3910;p35"/>
          <p:cNvCxnSpPr>
            <a:stCxn id="3655" idx="6"/>
            <a:endCxn id="3842"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911" name="Google Shape;3911;p35"/>
          <p:cNvCxnSpPr>
            <a:stCxn id="3655" idx="6"/>
            <a:endCxn id="3836"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3912" name="Google Shape;3912;p35"/>
          <p:cNvCxnSpPr>
            <a:stCxn id="3656" idx="6"/>
            <a:endCxn id="3834"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3913" name="Google Shape;3913;p35"/>
          <p:cNvCxnSpPr>
            <a:stCxn id="3656" idx="6"/>
            <a:endCxn id="3835"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3914" name="Google Shape;3914;p35"/>
          <p:cNvCxnSpPr>
            <a:stCxn id="3656" idx="6"/>
            <a:endCxn id="3837"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3915" name="Google Shape;3915;p35"/>
          <p:cNvCxnSpPr>
            <a:stCxn id="3656" idx="6"/>
            <a:endCxn id="3838"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3916" name="Google Shape;3916;p35"/>
          <p:cNvCxnSpPr>
            <a:stCxn id="3656"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3917" name="Google Shape;3917;p35"/>
          <p:cNvCxnSpPr>
            <a:stCxn id="3656" idx="6"/>
            <a:endCxn id="3839"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3918" name="Google Shape;3918;p35"/>
          <p:cNvCxnSpPr>
            <a:stCxn id="3656" idx="6"/>
            <a:endCxn id="3840"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3919" name="Google Shape;3919;p35"/>
          <p:cNvCxnSpPr>
            <a:stCxn id="3656" idx="6"/>
            <a:endCxn id="3841"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920" name="Google Shape;3920;p35"/>
          <p:cNvCxnSpPr>
            <a:stCxn id="3656" idx="6"/>
            <a:endCxn id="3842"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3921" name="Google Shape;3921;p35"/>
          <p:cNvCxnSpPr>
            <a:stCxn id="3656" idx="6"/>
            <a:endCxn id="3836"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3922" name="Google Shape;3922;p35"/>
          <p:cNvCxnSpPr>
            <a:stCxn id="3657" idx="6"/>
            <a:endCxn id="3834"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3923" name="Google Shape;3923;p35"/>
          <p:cNvCxnSpPr>
            <a:stCxn id="3657" idx="6"/>
            <a:endCxn id="3835"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3924" name="Google Shape;3924;p35"/>
          <p:cNvCxnSpPr>
            <a:stCxn id="3657" idx="6"/>
            <a:endCxn id="3837"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3925" name="Google Shape;3925;p35"/>
          <p:cNvCxnSpPr>
            <a:stCxn id="3657" idx="6"/>
            <a:endCxn id="3838"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3926" name="Google Shape;3926;p35"/>
          <p:cNvCxnSpPr>
            <a:stCxn id="3657"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3927" name="Google Shape;3927;p35"/>
          <p:cNvCxnSpPr>
            <a:stCxn id="3657" idx="6"/>
            <a:endCxn id="3839"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3928" name="Google Shape;3928;p35"/>
          <p:cNvCxnSpPr>
            <a:stCxn id="3841" idx="2"/>
            <a:endCxn id="3840"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3929" name="Google Shape;3929;p35"/>
          <p:cNvCxnSpPr>
            <a:stCxn id="3657" idx="6"/>
            <a:endCxn id="3841"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3930" name="Google Shape;3930;p35"/>
          <p:cNvCxnSpPr>
            <a:stCxn id="3657" idx="6"/>
            <a:endCxn id="3842"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3931" name="Google Shape;3931;p35"/>
          <p:cNvCxnSpPr>
            <a:stCxn id="3657" idx="6"/>
            <a:endCxn id="3836"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3932" name="Google Shape;3932;p35"/>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933" name="Google Shape;3933;p35"/>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3934" name="Google Shape;3934;p35"/>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35" name="Google Shape;3935;p35"/>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3936" name="Google Shape;3936;p35"/>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937" name="Google Shape;3937;p35"/>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3938" name="Google Shape;3938;p35"/>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3939" name="Google Shape;3939;p35"/>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940" name="Google Shape;3940;p35"/>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3941" name="Google Shape;3941;p35"/>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942" name="Google Shape;3942;p35"/>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3943" name="Google Shape;3943;p35"/>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3944" name="Google Shape;3944;p35"/>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945" name="Google Shape;3945;p35"/>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3946" name="Google Shape;3946;p35"/>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3947" name="Google Shape;3947;p35"/>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8" name="Google Shape;3948;p35"/>
          <p:cNvCxnSpPr>
            <a:endCxn id="3641" idx="2"/>
          </p:cNvCxnSpPr>
          <p:nvPr/>
        </p:nvCxnSpPr>
        <p:spPr>
          <a:xfrm>
            <a:off x="4412950" y="1241675"/>
            <a:ext cx="2197800" cy="652500"/>
          </a:xfrm>
          <a:prstGeom prst="straightConnector1">
            <a:avLst/>
          </a:prstGeom>
          <a:noFill/>
          <a:ln cap="flat" cmpd="sng" w="9525">
            <a:solidFill>
              <a:srgbClr val="FF0000"/>
            </a:solidFill>
            <a:prstDash val="solid"/>
            <a:round/>
            <a:headEnd len="med" w="med" type="none"/>
            <a:tailEnd len="med" w="med" type="triangle"/>
          </a:ln>
        </p:spPr>
      </p:cxnSp>
      <p:cxnSp>
        <p:nvCxnSpPr>
          <p:cNvPr id="3949" name="Google Shape;3949;p35"/>
          <p:cNvCxnSpPr>
            <a:endCxn id="3643" idx="2"/>
          </p:cNvCxnSpPr>
          <p:nvPr/>
        </p:nvCxnSpPr>
        <p:spPr>
          <a:xfrm flipH="1" rot="10800000">
            <a:off x="4392250" y="2860663"/>
            <a:ext cx="2218500" cy="39600"/>
          </a:xfrm>
          <a:prstGeom prst="straightConnector1">
            <a:avLst/>
          </a:prstGeom>
          <a:noFill/>
          <a:ln cap="flat" cmpd="sng" w="9525">
            <a:solidFill>
              <a:srgbClr val="FF0000"/>
            </a:solidFill>
            <a:prstDash val="solid"/>
            <a:round/>
            <a:headEnd len="med" w="med" type="none"/>
            <a:tailEnd len="med" w="med" type="triangle"/>
          </a:ln>
        </p:spPr>
      </p:cxnSp>
      <p:cxnSp>
        <p:nvCxnSpPr>
          <p:cNvPr id="3950" name="Google Shape;3950;p35"/>
          <p:cNvCxnSpPr>
            <a:endCxn id="3646" idx="2"/>
          </p:cNvCxnSpPr>
          <p:nvPr/>
        </p:nvCxnSpPr>
        <p:spPr>
          <a:xfrm flipH="1" rot="10800000">
            <a:off x="4349050" y="3968775"/>
            <a:ext cx="2261700" cy="279300"/>
          </a:xfrm>
          <a:prstGeom prst="straightConnector1">
            <a:avLst/>
          </a:prstGeom>
          <a:noFill/>
          <a:ln cap="flat" cmpd="sng" w="9525">
            <a:solidFill>
              <a:srgbClr val="FF0000"/>
            </a:solidFill>
            <a:prstDash val="solid"/>
            <a:round/>
            <a:headEnd len="med" w="med" type="none"/>
            <a:tailEnd len="med" w="med" type="triangle"/>
          </a:ln>
        </p:spPr>
      </p:cxnSp>
      <p:cxnSp>
        <p:nvCxnSpPr>
          <p:cNvPr id="3951" name="Google Shape;3951;p35"/>
          <p:cNvCxnSpPr>
            <a:endCxn id="3840"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3952" name="Google Shape;3952;p35"/>
          <p:cNvCxnSpPr>
            <a:stCxn id="3652" idx="6"/>
            <a:endCxn id="3840"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3953" name="Google Shape;3953;p35"/>
          <p:cNvCxnSpPr>
            <a:stCxn id="3655" idx="6"/>
            <a:endCxn id="3840"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3957" name="Shape 3957"/>
        <p:cNvGrpSpPr/>
        <p:nvPr/>
      </p:nvGrpSpPr>
      <p:grpSpPr>
        <a:xfrm>
          <a:off x="0" y="0"/>
          <a:ext cx="0" cy="0"/>
          <a:chOff x="0" y="0"/>
          <a:chExt cx="0" cy="0"/>
        </a:xfrm>
      </p:grpSpPr>
      <p:sp>
        <p:nvSpPr>
          <p:cNvPr id="3958" name="Google Shape;3958;p36"/>
          <p:cNvSpPr txBox="1"/>
          <p:nvPr>
            <p:ph idx="4294967295" type="title"/>
          </p:nvPr>
        </p:nvSpPr>
        <p:spPr>
          <a:xfrm>
            <a:off x="227900" y="701550"/>
            <a:ext cx="2343300" cy="9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400">
                <a:solidFill>
                  <a:srgbClr val="000000"/>
                </a:solidFill>
                <a:latin typeface="Lato"/>
                <a:ea typeface="Lato"/>
                <a:cs typeface="Lato"/>
                <a:sym typeface="Lato"/>
              </a:rPr>
              <a:t>We won’t go over the math in detail.  </a:t>
            </a:r>
            <a:endParaRPr sz="2500">
              <a:solidFill>
                <a:srgbClr val="000000"/>
              </a:solidFill>
              <a:latin typeface="Lato"/>
              <a:ea typeface="Lato"/>
              <a:cs typeface="Lato"/>
              <a:sym typeface="Lato"/>
            </a:endParaRPr>
          </a:p>
        </p:txBody>
      </p:sp>
      <p:pic>
        <p:nvPicPr>
          <p:cNvPr id="3959" name="Google Shape;3959;p36"/>
          <p:cNvPicPr preferRelativeResize="0"/>
          <p:nvPr/>
        </p:nvPicPr>
        <p:blipFill rotWithShape="1">
          <a:blip r:embed="rId3">
            <a:alphaModFix/>
          </a:blip>
          <a:srcRect b="36777" l="0" r="0" t="43055"/>
          <a:stretch/>
        </p:blipFill>
        <p:spPr>
          <a:xfrm>
            <a:off x="2826063" y="1140788"/>
            <a:ext cx="1520626" cy="306676"/>
          </a:xfrm>
          <a:prstGeom prst="rect">
            <a:avLst/>
          </a:prstGeom>
          <a:noFill/>
          <a:ln>
            <a:noFill/>
          </a:ln>
        </p:spPr>
      </p:pic>
      <p:pic>
        <p:nvPicPr>
          <p:cNvPr id="3960" name="Google Shape;3960;p36"/>
          <p:cNvPicPr preferRelativeResize="0"/>
          <p:nvPr/>
        </p:nvPicPr>
        <p:blipFill rotWithShape="1">
          <a:blip r:embed="rId3">
            <a:alphaModFix/>
          </a:blip>
          <a:srcRect b="20040" l="0" r="0" t="62807"/>
          <a:stretch/>
        </p:blipFill>
        <p:spPr>
          <a:xfrm>
            <a:off x="2829088" y="3010100"/>
            <a:ext cx="1520626" cy="260826"/>
          </a:xfrm>
          <a:prstGeom prst="rect">
            <a:avLst/>
          </a:prstGeom>
          <a:noFill/>
          <a:ln>
            <a:noFill/>
          </a:ln>
        </p:spPr>
      </p:pic>
      <p:pic>
        <p:nvPicPr>
          <p:cNvPr id="3961" name="Google Shape;3961;p36"/>
          <p:cNvPicPr preferRelativeResize="0"/>
          <p:nvPr/>
        </p:nvPicPr>
        <p:blipFill rotWithShape="1">
          <a:blip r:embed="rId3">
            <a:alphaModFix/>
          </a:blip>
          <a:srcRect b="0" l="0" r="0" t="82847"/>
          <a:stretch/>
        </p:blipFill>
        <p:spPr>
          <a:xfrm>
            <a:off x="2828400" y="4835499"/>
            <a:ext cx="1520626" cy="260825"/>
          </a:xfrm>
          <a:prstGeom prst="rect">
            <a:avLst/>
          </a:prstGeom>
          <a:noFill/>
          <a:ln>
            <a:noFill/>
          </a:ln>
        </p:spPr>
      </p:pic>
      <p:sp>
        <p:nvSpPr>
          <p:cNvPr id="3962" name="Google Shape;3962;p36"/>
          <p:cNvSpPr/>
          <p:nvPr/>
        </p:nvSpPr>
        <p:spPr>
          <a:xfrm>
            <a:off x="2826013" y="531275"/>
            <a:ext cx="1520700" cy="611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3" name="Google Shape;3963;p36"/>
          <p:cNvSpPr/>
          <p:nvPr/>
        </p:nvSpPr>
        <p:spPr>
          <a:xfrm>
            <a:off x="2829050" y="2095856"/>
            <a:ext cx="1520700" cy="916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4" name="Google Shape;3964;p36"/>
          <p:cNvSpPr/>
          <p:nvPr/>
        </p:nvSpPr>
        <p:spPr>
          <a:xfrm>
            <a:off x="2828400" y="3660436"/>
            <a:ext cx="1520700" cy="1175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65" name="Google Shape;3965;p36"/>
          <p:cNvSpPr/>
          <p:nvPr/>
        </p:nvSpPr>
        <p:spPr>
          <a:xfrm>
            <a:off x="2826013" y="1452424"/>
            <a:ext cx="1520700" cy="56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966" name="Google Shape;3966;p36"/>
          <p:cNvSpPr/>
          <p:nvPr/>
        </p:nvSpPr>
        <p:spPr>
          <a:xfrm>
            <a:off x="2822988" y="3248037"/>
            <a:ext cx="1520700" cy="306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 V b</a:t>
            </a:r>
            <a:endParaRPr>
              <a:solidFill>
                <a:srgbClr val="FFFFFF"/>
              </a:solidFill>
            </a:endParaRPr>
          </a:p>
        </p:txBody>
      </p:sp>
      <p:sp>
        <p:nvSpPr>
          <p:cNvPr id="3967" name="Google Shape;3967;p36"/>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6"/>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36"/>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36"/>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36"/>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36"/>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6"/>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36"/>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36"/>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6"/>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36"/>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6"/>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6"/>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36"/>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36"/>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36"/>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6"/>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6"/>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36"/>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36"/>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6"/>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6"/>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6"/>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6"/>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6"/>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6"/>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6"/>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6"/>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6"/>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6"/>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7" name="Google Shape;3997;p36"/>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3998" name="Google Shape;3998;p36"/>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3999" name="Google Shape;3999;p36"/>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4000" name="Google Shape;4000;p36"/>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4001" name="Google Shape;4001;p36"/>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4002" name="Google Shape;4002;p36"/>
          <p:cNvCxnSpPr>
            <a:endCxn id="3984"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4003" name="Google Shape;4003;p36"/>
          <p:cNvCxnSpPr>
            <a:endCxn id="3985"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4004" name="Google Shape;4004;p36"/>
          <p:cNvCxnSpPr>
            <a:endCxn id="3986"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4005" name="Google Shape;4005;p36"/>
          <p:cNvCxnSpPr>
            <a:endCxn id="3987"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4006" name="Google Shape;4006;p36"/>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4007" name="Google Shape;4007;p36"/>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4008" name="Google Shape;4008;p36"/>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4009" name="Google Shape;4009;p36"/>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4010" name="Google Shape;4010;p36"/>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4011" name="Google Shape;4011;p36"/>
          <p:cNvCxnSpPr>
            <a:endCxn id="3984"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4012" name="Google Shape;4012;p36"/>
          <p:cNvCxnSpPr>
            <a:endCxn id="3985"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4013" name="Google Shape;4013;p36"/>
          <p:cNvCxnSpPr>
            <a:endCxn id="3986"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4014" name="Google Shape;4014;p36"/>
          <p:cNvCxnSpPr>
            <a:endCxn id="3987"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4015" name="Google Shape;4015;p36"/>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4016" name="Google Shape;4016;p36"/>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4017" name="Google Shape;4017;p36"/>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4018" name="Google Shape;4018;p36"/>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4019" name="Google Shape;4019;p36"/>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4020" name="Google Shape;4020;p36"/>
          <p:cNvCxnSpPr>
            <a:endCxn id="3984"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4021" name="Google Shape;4021;p36"/>
          <p:cNvCxnSpPr>
            <a:endCxn id="3985"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4022" name="Google Shape;4022;p36"/>
          <p:cNvCxnSpPr>
            <a:endCxn id="3986"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4023" name="Google Shape;4023;p36"/>
          <p:cNvCxnSpPr>
            <a:endCxn id="3987"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4024" name="Google Shape;4024;p36"/>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4025" name="Google Shape;4025;p36"/>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4026" name="Google Shape;4026;p36"/>
          <p:cNvCxnSpPr>
            <a:endCxn id="3984"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4027" name="Google Shape;4027;p36"/>
          <p:cNvCxnSpPr>
            <a:endCxn id="3987"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4028" name="Google Shape;4028;p36"/>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4029" name="Google Shape;4029;p36"/>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4030" name="Google Shape;4030;p36"/>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4031" name="Google Shape;4031;p36"/>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4032" name="Google Shape;4032;p36"/>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4033" name="Google Shape;4033;p36"/>
          <p:cNvCxnSpPr>
            <a:endCxn id="3984"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4034" name="Google Shape;4034;p36"/>
          <p:cNvCxnSpPr>
            <a:endCxn id="3985"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4035" name="Google Shape;4035;p36"/>
          <p:cNvCxnSpPr>
            <a:endCxn id="3986"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4036" name="Google Shape;4036;p36"/>
          <p:cNvCxnSpPr>
            <a:endCxn id="3987"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4037" name="Google Shape;4037;p36"/>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4038" name="Google Shape;4038;p36"/>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4039" name="Google Shape;4039;p36"/>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4040" name="Google Shape;4040;p36"/>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4041" name="Google Shape;4041;p36"/>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4042" name="Google Shape;4042;p36"/>
          <p:cNvCxnSpPr>
            <a:endCxn id="3984"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4043" name="Google Shape;4043;p36"/>
          <p:cNvCxnSpPr>
            <a:endCxn id="3985"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4044" name="Google Shape;4044;p36"/>
          <p:cNvCxnSpPr>
            <a:endCxn id="3986"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4045" name="Google Shape;4045;p36"/>
          <p:cNvCxnSpPr>
            <a:endCxn id="3987"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4046" name="Google Shape;4046;p36"/>
          <p:cNvCxnSpPr>
            <a:stCxn id="3974"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4047" name="Google Shape;4047;p36"/>
          <p:cNvCxnSpPr>
            <a:stCxn id="3974"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4048" name="Google Shape;4048;p36"/>
          <p:cNvCxnSpPr>
            <a:stCxn id="3974"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4049" name="Google Shape;4049;p36"/>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4050" name="Google Shape;4050;p36"/>
          <p:cNvCxnSpPr>
            <a:stCxn id="3974"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4051" name="Google Shape;4051;p36"/>
          <p:cNvCxnSpPr>
            <a:stCxn id="3974" idx="6"/>
            <a:endCxn id="3984"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4052" name="Google Shape;4052;p36"/>
          <p:cNvCxnSpPr>
            <a:stCxn id="3974" idx="6"/>
            <a:endCxn id="3985"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4053" name="Google Shape;4053;p36"/>
          <p:cNvCxnSpPr>
            <a:endCxn id="3986"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4054" name="Google Shape;4054;p36"/>
          <p:cNvCxnSpPr>
            <a:endCxn id="3987"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4055" name="Google Shape;4055;p36"/>
          <p:cNvCxnSpPr>
            <a:stCxn id="3975"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4056" name="Google Shape;4056;p36"/>
          <p:cNvCxnSpPr>
            <a:stCxn id="3975"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4057" name="Google Shape;4057;p36"/>
          <p:cNvCxnSpPr>
            <a:stCxn id="3975"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4058" name="Google Shape;4058;p36"/>
          <p:cNvCxnSpPr>
            <a:stCxn id="3975"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4059" name="Google Shape;4059;p36"/>
          <p:cNvCxnSpPr>
            <a:stCxn id="3975" idx="6"/>
            <a:endCxn id="3983"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4060" name="Google Shape;4060;p36"/>
          <p:cNvCxnSpPr>
            <a:stCxn id="3975" idx="6"/>
            <a:endCxn id="3984"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4061" name="Google Shape;4061;p36"/>
          <p:cNvCxnSpPr>
            <a:stCxn id="3975" idx="6"/>
            <a:endCxn id="3985"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4062" name="Google Shape;4062;p36"/>
          <p:cNvCxnSpPr>
            <a:stCxn id="3975" idx="6"/>
            <a:endCxn id="3986"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4063" name="Google Shape;4063;p36"/>
          <p:cNvCxnSpPr>
            <a:stCxn id="3975" idx="6"/>
            <a:endCxn id="3987"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4064" name="Google Shape;4064;p36"/>
          <p:cNvCxnSpPr>
            <a:stCxn id="3976"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4065" name="Google Shape;4065;p36"/>
          <p:cNvCxnSpPr>
            <a:stCxn id="3976"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4066" name="Google Shape;4066;p36"/>
          <p:cNvCxnSpPr>
            <a:stCxn id="3976"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4067" name="Google Shape;4067;p36"/>
          <p:cNvCxnSpPr>
            <a:stCxn id="3976"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4068" name="Google Shape;4068;p36"/>
          <p:cNvCxnSpPr>
            <a:stCxn id="3976"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4069" name="Google Shape;4069;p36"/>
          <p:cNvCxnSpPr>
            <a:stCxn id="3976" idx="6"/>
            <a:endCxn id="3984"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4070" name="Google Shape;4070;p36"/>
          <p:cNvCxnSpPr>
            <a:stCxn id="3976" idx="6"/>
            <a:endCxn id="3985"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4071" name="Google Shape;4071;p36"/>
          <p:cNvCxnSpPr>
            <a:stCxn id="3976" idx="6"/>
            <a:endCxn id="3986"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4072" name="Google Shape;4072;p36"/>
          <p:cNvCxnSpPr>
            <a:stCxn id="3976" idx="6"/>
            <a:endCxn id="3987"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4073" name="Google Shape;4073;p36"/>
          <p:cNvCxnSpPr>
            <a:stCxn id="3977"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4074" name="Google Shape;4074;p36"/>
          <p:cNvCxnSpPr>
            <a:stCxn id="3977"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4075" name="Google Shape;4075;p36"/>
          <p:cNvCxnSpPr>
            <a:stCxn id="3977"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4076" name="Google Shape;4076;p36"/>
          <p:cNvCxnSpPr>
            <a:stCxn id="3977"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4077" name="Google Shape;4077;p36"/>
          <p:cNvCxnSpPr>
            <a:stCxn id="3977"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4078" name="Google Shape;4078;p36"/>
          <p:cNvCxnSpPr>
            <a:stCxn id="3977" idx="6"/>
            <a:endCxn id="3984"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079" name="Google Shape;4079;p36"/>
          <p:cNvCxnSpPr>
            <a:stCxn id="3977" idx="6"/>
            <a:endCxn id="3985"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080" name="Google Shape;4080;p36"/>
          <p:cNvCxnSpPr>
            <a:stCxn id="3977" idx="6"/>
            <a:endCxn id="3986"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081" name="Google Shape;4081;p36"/>
          <p:cNvCxnSpPr>
            <a:stCxn id="3977" idx="6"/>
            <a:endCxn id="3987"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4082" name="Google Shape;4082;p36"/>
          <p:cNvCxnSpPr>
            <a:stCxn id="3968"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4083" name="Google Shape;4083;p36"/>
          <p:cNvCxnSpPr>
            <a:stCxn id="3968"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4084" name="Google Shape;4084;p36"/>
          <p:cNvCxnSpPr>
            <a:stCxn id="3968"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4085" name="Google Shape;4085;p36"/>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4086" name="Google Shape;4086;p36"/>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4087" name="Google Shape;4087;p36"/>
          <p:cNvCxnSpPr>
            <a:stCxn id="3968" idx="6"/>
            <a:endCxn id="3984"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4088" name="Google Shape;4088;p36"/>
          <p:cNvCxnSpPr>
            <a:stCxn id="3968" idx="6"/>
            <a:endCxn id="3985"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089" name="Google Shape;4089;p36"/>
          <p:cNvCxnSpPr>
            <a:stCxn id="3968" idx="6"/>
            <a:endCxn id="3986"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090" name="Google Shape;4090;p36"/>
          <p:cNvCxnSpPr>
            <a:stCxn id="3968" idx="6"/>
            <a:endCxn id="3987"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091" name="Google Shape;4091;p36"/>
          <p:cNvCxnSpPr>
            <a:endCxn id="3989"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4092" name="Google Shape;4092;p36"/>
          <p:cNvCxnSpPr>
            <a:endCxn id="3988"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4093" name="Google Shape;4093;p36"/>
          <p:cNvCxnSpPr>
            <a:endCxn id="3990"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4094" name="Google Shape;4094;p36"/>
          <p:cNvCxnSpPr>
            <a:endCxn id="3991"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4095" name="Google Shape;4095;p36"/>
          <p:cNvCxnSpPr>
            <a:endCxn id="3992"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4096" name="Google Shape;4096;p36"/>
          <p:cNvCxnSpPr>
            <a:endCxn id="3993"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4097" name="Google Shape;4097;p36"/>
          <p:cNvCxnSpPr>
            <a:endCxn id="3994"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4098" name="Google Shape;4098;p36"/>
          <p:cNvCxnSpPr>
            <a:endCxn id="3995"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4099" name="Google Shape;4099;p36"/>
          <p:cNvCxnSpPr>
            <a:endCxn id="3996"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4100" name="Google Shape;4100;p36"/>
          <p:cNvCxnSpPr>
            <a:endCxn id="3989"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4101" name="Google Shape;4101;p36"/>
          <p:cNvCxnSpPr>
            <a:endCxn id="3988"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4102" name="Google Shape;4102;p36"/>
          <p:cNvCxnSpPr>
            <a:endCxn id="3990"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4103" name="Google Shape;4103;p36"/>
          <p:cNvCxnSpPr>
            <a:endCxn id="3991"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4104" name="Google Shape;4104;p36"/>
          <p:cNvCxnSpPr>
            <a:endCxn id="3992"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4105" name="Google Shape;4105;p36"/>
          <p:cNvCxnSpPr>
            <a:endCxn id="3993"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4106" name="Google Shape;4106;p36"/>
          <p:cNvCxnSpPr>
            <a:endCxn id="3994"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4107" name="Google Shape;4107;p36"/>
          <p:cNvCxnSpPr>
            <a:endCxn id="3994"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4108" name="Google Shape;4108;p36"/>
          <p:cNvCxnSpPr>
            <a:endCxn id="3995"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4109" name="Google Shape;4109;p36"/>
          <p:cNvCxnSpPr>
            <a:endCxn id="3996"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4110" name="Google Shape;4110;p36"/>
          <p:cNvCxnSpPr>
            <a:endCxn id="3989"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4111" name="Google Shape;4111;p36"/>
          <p:cNvCxnSpPr>
            <a:endCxn id="3988"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4112" name="Google Shape;4112;p36"/>
          <p:cNvCxnSpPr>
            <a:endCxn id="3990"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4113" name="Google Shape;4113;p36"/>
          <p:cNvCxnSpPr>
            <a:endCxn id="3991"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4114" name="Google Shape;4114;p36"/>
          <p:cNvCxnSpPr>
            <a:endCxn id="3992"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4115" name="Google Shape;4115;p36"/>
          <p:cNvCxnSpPr>
            <a:endCxn id="3993"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4116" name="Google Shape;4116;p36"/>
          <p:cNvCxnSpPr>
            <a:endCxn id="3994"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4117" name="Google Shape;4117;p36"/>
          <p:cNvCxnSpPr>
            <a:endCxn id="3995"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4118" name="Google Shape;4118;p36"/>
          <p:cNvCxnSpPr>
            <a:endCxn id="3996"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4119" name="Google Shape;4119;p36"/>
          <p:cNvCxnSpPr>
            <a:endCxn id="3989"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4120" name="Google Shape;4120;p36"/>
          <p:cNvCxnSpPr>
            <a:endCxn id="3988"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121" name="Google Shape;4121;p36"/>
          <p:cNvCxnSpPr>
            <a:endCxn id="3990"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122" name="Google Shape;4122;p36"/>
          <p:cNvCxnSpPr>
            <a:endCxn id="3991"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123" name="Google Shape;4123;p36"/>
          <p:cNvCxnSpPr>
            <a:endCxn id="3992"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124" name="Google Shape;4124;p36"/>
          <p:cNvCxnSpPr>
            <a:endCxn id="3993"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125" name="Google Shape;4125;p36"/>
          <p:cNvCxnSpPr>
            <a:endCxn id="3994"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126" name="Google Shape;4126;p36"/>
          <p:cNvCxnSpPr>
            <a:endCxn id="3995"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127" name="Google Shape;4127;p36"/>
          <p:cNvCxnSpPr>
            <a:endCxn id="3996"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128" name="Google Shape;4128;p36"/>
          <p:cNvCxnSpPr>
            <a:endCxn id="3989"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129" name="Google Shape;4129;p36"/>
          <p:cNvCxnSpPr>
            <a:endCxn id="3988"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130" name="Google Shape;4130;p36"/>
          <p:cNvCxnSpPr>
            <a:stCxn id="3983" idx="6"/>
            <a:endCxn id="3990"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31" name="Google Shape;4131;p36"/>
          <p:cNvCxnSpPr>
            <a:endCxn id="3991"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132" name="Google Shape;4132;p36"/>
          <p:cNvCxnSpPr>
            <a:endCxn id="3992"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133" name="Google Shape;4133;p36"/>
          <p:cNvCxnSpPr>
            <a:endCxn id="3993"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134" name="Google Shape;4134;p36"/>
          <p:cNvCxnSpPr>
            <a:endCxn id="3994"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135" name="Google Shape;4135;p36"/>
          <p:cNvCxnSpPr>
            <a:endCxn id="3995"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136" name="Google Shape;4136;p36"/>
          <p:cNvCxnSpPr>
            <a:endCxn id="3996"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137" name="Google Shape;4137;p36"/>
          <p:cNvCxnSpPr>
            <a:stCxn id="3984" idx="6"/>
            <a:endCxn id="3989"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138" name="Google Shape;4138;p36"/>
          <p:cNvCxnSpPr>
            <a:stCxn id="3984" idx="6"/>
            <a:endCxn id="3988"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139" name="Google Shape;4139;p36"/>
          <p:cNvCxnSpPr>
            <a:stCxn id="3984" idx="6"/>
            <a:endCxn id="3990"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40" name="Google Shape;4140;p36"/>
          <p:cNvCxnSpPr>
            <a:stCxn id="3984" idx="6"/>
            <a:endCxn id="3991"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141" name="Google Shape;4141;p36"/>
          <p:cNvCxnSpPr>
            <a:stCxn id="3984" idx="6"/>
            <a:endCxn id="3992"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142" name="Google Shape;4142;p36"/>
          <p:cNvCxnSpPr>
            <a:stCxn id="3984" idx="6"/>
            <a:endCxn id="3993"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143" name="Google Shape;4143;p36"/>
          <p:cNvCxnSpPr>
            <a:stCxn id="3984" idx="6"/>
            <a:endCxn id="3994"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44" name="Google Shape;4144;p36"/>
          <p:cNvCxnSpPr>
            <a:stCxn id="3984" idx="6"/>
            <a:endCxn id="3995"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45" name="Google Shape;4145;p36"/>
          <p:cNvCxnSpPr>
            <a:stCxn id="3984" idx="6"/>
            <a:endCxn id="3996"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146" name="Google Shape;4146;p36"/>
          <p:cNvCxnSpPr>
            <a:stCxn id="3985" idx="6"/>
            <a:endCxn id="3989"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147" name="Google Shape;4147;p36"/>
          <p:cNvCxnSpPr>
            <a:stCxn id="3985" idx="6"/>
            <a:endCxn id="3988"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148" name="Google Shape;4148;p36"/>
          <p:cNvCxnSpPr>
            <a:stCxn id="3985" idx="6"/>
            <a:endCxn id="3990"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149" name="Google Shape;4149;p36"/>
          <p:cNvCxnSpPr>
            <a:stCxn id="3985" idx="6"/>
            <a:endCxn id="3991"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50" name="Google Shape;4150;p36"/>
          <p:cNvCxnSpPr>
            <a:stCxn id="3985" idx="6"/>
            <a:endCxn id="3992"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151" name="Google Shape;4151;p36"/>
          <p:cNvCxnSpPr>
            <a:stCxn id="3985" idx="6"/>
            <a:endCxn id="3993"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52" name="Google Shape;4152;p36"/>
          <p:cNvCxnSpPr>
            <a:stCxn id="3985" idx="6"/>
            <a:endCxn id="3994"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153" name="Google Shape;4153;p36"/>
          <p:cNvCxnSpPr>
            <a:stCxn id="3985" idx="6"/>
            <a:endCxn id="3995"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154" name="Google Shape;4154;p36"/>
          <p:cNvCxnSpPr>
            <a:stCxn id="3985" idx="6"/>
            <a:endCxn id="3996"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155" name="Google Shape;4155;p36"/>
          <p:cNvCxnSpPr>
            <a:stCxn id="3986" idx="6"/>
            <a:endCxn id="3989"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156" name="Google Shape;4156;p36"/>
          <p:cNvCxnSpPr>
            <a:stCxn id="3986" idx="6"/>
            <a:endCxn id="3988"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157" name="Google Shape;4157;p36"/>
          <p:cNvCxnSpPr>
            <a:stCxn id="3986" idx="6"/>
            <a:endCxn id="3990"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158" name="Google Shape;4158;p36"/>
          <p:cNvCxnSpPr>
            <a:stCxn id="3986" idx="6"/>
            <a:endCxn id="3991"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159" name="Google Shape;4159;p36"/>
          <p:cNvCxnSpPr>
            <a:stCxn id="3986" idx="6"/>
            <a:endCxn id="3992"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160" name="Google Shape;4160;p36"/>
          <p:cNvCxnSpPr>
            <a:stCxn id="3986" idx="6"/>
            <a:endCxn id="3993"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61" name="Google Shape;4161;p36"/>
          <p:cNvCxnSpPr>
            <a:stCxn id="3986" idx="6"/>
            <a:endCxn id="3994"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62" name="Google Shape;4162;p36"/>
          <p:cNvCxnSpPr>
            <a:stCxn id="3986" idx="6"/>
            <a:endCxn id="3995"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163" name="Google Shape;4163;p36"/>
          <p:cNvCxnSpPr>
            <a:stCxn id="3986" idx="6"/>
            <a:endCxn id="3996"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64" name="Google Shape;4164;p36"/>
          <p:cNvCxnSpPr>
            <a:stCxn id="3987" idx="6"/>
            <a:endCxn id="3989"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165" name="Google Shape;4165;p36"/>
          <p:cNvCxnSpPr>
            <a:stCxn id="3987" idx="6"/>
            <a:endCxn id="3988"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166" name="Google Shape;4166;p36"/>
          <p:cNvCxnSpPr>
            <a:stCxn id="3987" idx="6"/>
            <a:endCxn id="3990"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167" name="Google Shape;4167;p36"/>
          <p:cNvCxnSpPr>
            <a:stCxn id="3987" idx="6"/>
            <a:endCxn id="3991"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168" name="Google Shape;4168;p36"/>
          <p:cNvCxnSpPr>
            <a:stCxn id="3987" idx="6"/>
            <a:endCxn id="3992"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169" name="Google Shape;4169;p36"/>
          <p:cNvCxnSpPr>
            <a:stCxn id="3987" idx="6"/>
            <a:endCxn id="3993"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170" name="Google Shape;4170;p36"/>
          <p:cNvCxnSpPr>
            <a:stCxn id="3987" idx="6"/>
            <a:endCxn id="3994"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171" name="Google Shape;4171;p36"/>
          <p:cNvCxnSpPr>
            <a:stCxn id="3987" idx="6"/>
            <a:endCxn id="3995"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172" name="Google Shape;4172;p36"/>
          <p:cNvCxnSpPr>
            <a:stCxn id="3987" idx="6"/>
            <a:endCxn id="3996"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4173" name="Google Shape;4173;p36"/>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36"/>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36"/>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36"/>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36"/>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36"/>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36"/>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36"/>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36"/>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82" name="Google Shape;4182;p36"/>
          <p:cNvCxnSpPr>
            <a:stCxn id="3989" idx="6"/>
            <a:endCxn id="4173"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183" name="Google Shape;4183;p36"/>
          <p:cNvCxnSpPr>
            <a:stCxn id="3989" idx="6"/>
            <a:endCxn id="4174"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184" name="Google Shape;4184;p36"/>
          <p:cNvCxnSpPr>
            <a:stCxn id="3989" idx="6"/>
            <a:endCxn id="4176"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185" name="Google Shape;4185;p36"/>
          <p:cNvCxnSpPr>
            <a:stCxn id="3989" idx="6"/>
            <a:endCxn id="4177"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186" name="Google Shape;4186;p36"/>
          <p:cNvCxnSpPr>
            <a:stCxn id="3989"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187" name="Google Shape;4187;p36"/>
          <p:cNvCxnSpPr>
            <a:stCxn id="3989" idx="6"/>
            <a:endCxn id="4178"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188" name="Google Shape;4188;p36"/>
          <p:cNvCxnSpPr>
            <a:stCxn id="3989" idx="6"/>
            <a:endCxn id="4179"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189" name="Google Shape;4189;p36"/>
          <p:cNvCxnSpPr>
            <a:stCxn id="3989" idx="6"/>
            <a:endCxn id="4180"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190" name="Google Shape;4190;p36"/>
          <p:cNvCxnSpPr>
            <a:stCxn id="3989" idx="6"/>
            <a:endCxn id="4181"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191" name="Google Shape;4191;p36"/>
          <p:cNvCxnSpPr>
            <a:stCxn id="3989" idx="6"/>
            <a:endCxn id="4175"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192" name="Google Shape;4192;p36"/>
          <p:cNvCxnSpPr>
            <a:stCxn id="3988" idx="6"/>
            <a:endCxn id="4173"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193" name="Google Shape;4193;p36"/>
          <p:cNvCxnSpPr>
            <a:stCxn id="3988" idx="6"/>
            <a:endCxn id="4174"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194" name="Google Shape;4194;p36"/>
          <p:cNvCxnSpPr>
            <a:stCxn id="3988" idx="6"/>
            <a:endCxn id="4176"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195" name="Google Shape;4195;p36"/>
          <p:cNvCxnSpPr>
            <a:endCxn id="4177"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196" name="Google Shape;4196;p36"/>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197" name="Google Shape;4197;p36"/>
          <p:cNvCxnSpPr>
            <a:stCxn id="3988" idx="6"/>
            <a:endCxn id="4178"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198" name="Google Shape;4198;p36"/>
          <p:cNvCxnSpPr>
            <a:stCxn id="3988" idx="6"/>
            <a:endCxn id="4179"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199" name="Google Shape;4199;p36"/>
          <p:cNvCxnSpPr>
            <a:stCxn id="3989" idx="5"/>
            <a:endCxn id="4180"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200" name="Google Shape;4200;p36"/>
          <p:cNvCxnSpPr>
            <a:endCxn id="4181"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201" name="Google Shape;4201;p36"/>
          <p:cNvCxnSpPr>
            <a:stCxn id="3988" idx="6"/>
            <a:endCxn id="4175"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202" name="Google Shape;4202;p36"/>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36"/>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204" name="Google Shape;4204;p36"/>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05" name="Google Shape;4205;p36"/>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4206" name="Google Shape;4206;p36"/>
          <p:cNvCxnSpPr>
            <a:stCxn id="3990" idx="6"/>
            <a:endCxn id="4173"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207" name="Google Shape;4207;p36"/>
          <p:cNvCxnSpPr>
            <a:stCxn id="3990" idx="6"/>
            <a:endCxn id="4174"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208" name="Google Shape;4208;p36"/>
          <p:cNvCxnSpPr>
            <a:stCxn id="3990" idx="6"/>
            <a:endCxn id="4176"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209" name="Google Shape;4209;p36"/>
          <p:cNvCxnSpPr>
            <a:stCxn id="3990" idx="6"/>
            <a:endCxn id="4177"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210" name="Google Shape;4210;p36"/>
          <p:cNvCxnSpPr>
            <a:stCxn id="3990"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211" name="Google Shape;4211;p36"/>
          <p:cNvCxnSpPr>
            <a:stCxn id="3991" idx="6"/>
            <a:endCxn id="4173"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212" name="Google Shape;4212;p36"/>
          <p:cNvCxnSpPr>
            <a:stCxn id="3991" idx="6"/>
            <a:endCxn id="4174"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213" name="Google Shape;4213;p36"/>
          <p:cNvCxnSpPr>
            <a:stCxn id="3991" idx="6"/>
            <a:endCxn id="4176"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214" name="Google Shape;4214;p36"/>
          <p:cNvCxnSpPr>
            <a:stCxn id="3991" idx="6"/>
            <a:endCxn id="4177"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215" name="Google Shape;4215;p36"/>
          <p:cNvCxnSpPr>
            <a:stCxn id="3991"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216" name="Google Shape;4216;p36"/>
          <p:cNvCxnSpPr>
            <a:stCxn id="3991" idx="6"/>
            <a:endCxn id="4178"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217" name="Google Shape;4217;p36"/>
          <p:cNvCxnSpPr>
            <a:stCxn id="3991" idx="6"/>
            <a:endCxn id="4179"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218" name="Google Shape;4218;p36"/>
          <p:cNvCxnSpPr>
            <a:endCxn id="4180"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4219" name="Google Shape;4219;p36"/>
          <p:cNvCxnSpPr>
            <a:stCxn id="3991" idx="6"/>
            <a:endCxn id="4181"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4220" name="Google Shape;4220;p36"/>
          <p:cNvCxnSpPr>
            <a:endCxn id="4175"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4221" name="Google Shape;4221;p36"/>
          <p:cNvCxnSpPr>
            <a:stCxn id="3992" idx="6"/>
            <a:endCxn id="4173"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4222" name="Google Shape;4222;p36"/>
          <p:cNvCxnSpPr>
            <a:stCxn id="3992" idx="6"/>
            <a:endCxn id="4174"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4223" name="Google Shape;4223;p36"/>
          <p:cNvCxnSpPr>
            <a:stCxn id="3992" idx="6"/>
            <a:endCxn id="4177"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4224" name="Google Shape;4224;p36"/>
          <p:cNvCxnSpPr>
            <a:stCxn id="3992" idx="6"/>
            <a:endCxn id="3992"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4225" name="Google Shape;4225;p36"/>
          <p:cNvCxnSpPr>
            <a:stCxn id="3992"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4226" name="Google Shape;4226;p36"/>
          <p:cNvCxnSpPr>
            <a:stCxn id="3992" idx="6"/>
            <a:endCxn id="4178"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4227" name="Google Shape;4227;p36"/>
          <p:cNvCxnSpPr>
            <a:stCxn id="3992" idx="6"/>
            <a:endCxn id="4179"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4228" name="Google Shape;4228;p36"/>
          <p:cNvCxnSpPr>
            <a:stCxn id="3992" idx="6"/>
            <a:endCxn id="4180"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4229" name="Google Shape;4229;p36"/>
          <p:cNvCxnSpPr>
            <a:stCxn id="3992" idx="6"/>
            <a:endCxn id="4181"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4230" name="Google Shape;4230;p36"/>
          <p:cNvCxnSpPr>
            <a:stCxn id="3992" idx="6"/>
            <a:endCxn id="4175"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4231" name="Google Shape;4231;p36"/>
          <p:cNvCxnSpPr>
            <a:stCxn id="3993" idx="6"/>
            <a:endCxn id="4173"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4232" name="Google Shape;4232;p36"/>
          <p:cNvCxnSpPr>
            <a:stCxn id="3993" idx="6"/>
            <a:endCxn id="4174"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4233" name="Google Shape;4233;p36"/>
          <p:cNvCxnSpPr>
            <a:stCxn id="3993" idx="6"/>
            <a:endCxn id="4176"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4234" name="Google Shape;4234;p36"/>
          <p:cNvCxnSpPr>
            <a:stCxn id="3993" idx="6"/>
            <a:endCxn id="4177"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4235" name="Google Shape;4235;p36"/>
          <p:cNvCxnSpPr>
            <a:stCxn id="3993"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4236" name="Google Shape;4236;p36"/>
          <p:cNvCxnSpPr>
            <a:stCxn id="3993" idx="6"/>
            <a:endCxn id="4178"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4237" name="Google Shape;4237;p36"/>
          <p:cNvCxnSpPr>
            <a:stCxn id="3993" idx="6"/>
            <a:endCxn id="4179"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4238" name="Google Shape;4238;p36"/>
          <p:cNvCxnSpPr>
            <a:stCxn id="3993" idx="6"/>
            <a:endCxn id="4180"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4239" name="Google Shape;4239;p36"/>
          <p:cNvCxnSpPr>
            <a:stCxn id="3993" idx="6"/>
            <a:endCxn id="4181"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240" name="Google Shape;4240;p36"/>
          <p:cNvCxnSpPr>
            <a:stCxn id="3993" idx="6"/>
            <a:endCxn id="4175"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4241" name="Google Shape;4241;p36"/>
          <p:cNvCxnSpPr>
            <a:stCxn id="3994" idx="6"/>
            <a:endCxn id="4173"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4242" name="Google Shape;4242;p36"/>
          <p:cNvCxnSpPr>
            <a:stCxn id="3994" idx="6"/>
            <a:endCxn id="4174"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4243" name="Google Shape;4243;p36"/>
          <p:cNvCxnSpPr>
            <a:stCxn id="3994" idx="6"/>
            <a:endCxn id="4176"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4244" name="Google Shape;4244;p36"/>
          <p:cNvCxnSpPr>
            <a:stCxn id="3994" idx="6"/>
            <a:endCxn id="4177"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4245" name="Google Shape;4245;p36"/>
          <p:cNvCxnSpPr>
            <a:stCxn id="3994"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4246" name="Google Shape;4246;p36"/>
          <p:cNvCxnSpPr>
            <a:stCxn id="3994" idx="6"/>
            <a:endCxn id="4178"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4247" name="Google Shape;4247;p36"/>
          <p:cNvCxnSpPr>
            <a:stCxn id="3994" idx="6"/>
            <a:endCxn id="4179"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4248" name="Google Shape;4248;p36"/>
          <p:cNvCxnSpPr>
            <a:stCxn id="3994" idx="6"/>
            <a:endCxn id="4180"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249" name="Google Shape;4249;p36"/>
          <p:cNvCxnSpPr>
            <a:stCxn id="3994" idx="6"/>
            <a:endCxn id="4181"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250" name="Google Shape;4250;p36"/>
          <p:cNvCxnSpPr>
            <a:stCxn id="3994" idx="6"/>
            <a:endCxn id="4175"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251" name="Google Shape;4251;p36"/>
          <p:cNvCxnSpPr>
            <a:stCxn id="3995" idx="6"/>
            <a:endCxn id="4173"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4252" name="Google Shape;4252;p36"/>
          <p:cNvCxnSpPr>
            <a:stCxn id="3995" idx="6"/>
            <a:endCxn id="4174"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4253" name="Google Shape;4253;p36"/>
          <p:cNvCxnSpPr>
            <a:stCxn id="3995" idx="6"/>
            <a:endCxn id="4176"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4254" name="Google Shape;4254;p36"/>
          <p:cNvCxnSpPr>
            <a:stCxn id="3995" idx="6"/>
            <a:endCxn id="4177"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4255" name="Google Shape;4255;p36"/>
          <p:cNvCxnSpPr>
            <a:stCxn id="3995"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4256" name="Google Shape;4256;p36"/>
          <p:cNvCxnSpPr>
            <a:stCxn id="3995" idx="6"/>
            <a:endCxn id="4178"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4257" name="Google Shape;4257;p36"/>
          <p:cNvCxnSpPr>
            <a:stCxn id="3995" idx="6"/>
            <a:endCxn id="4179"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4258" name="Google Shape;4258;p36"/>
          <p:cNvCxnSpPr>
            <a:stCxn id="3995" idx="6"/>
            <a:endCxn id="4180"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259" name="Google Shape;4259;p36"/>
          <p:cNvCxnSpPr>
            <a:stCxn id="3995" idx="6"/>
            <a:endCxn id="4181"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260" name="Google Shape;4260;p36"/>
          <p:cNvCxnSpPr>
            <a:stCxn id="3995" idx="6"/>
            <a:endCxn id="4175"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261" name="Google Shape;4261;p36"/>
          <p:cNvCxnSpPr>
            <a:stCxn id="3996" idx="6"/>
            <a:endCxn id="4173"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4262" name="Google Shape;4262;p36"/>
          <p:cNvCxnSpPr>
            <a:stCxn id="3996" idx="6"/>
            <a:endCxn id="4174"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4263" name="Google Shape;4263;p36"/>
          <p:cNvCxnSpPr>
            <a:stCxn id="3996" idx="6"/>
            <a:endCxn id="4176"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4264" name="Google Shape;4264;p36"/>
          <p:cNvCxnSpPr>
            <a:stCxn id="3996" idx="6"/>
            <a:endCxn id="4177"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4265" name="Google Shape;4265;p36"/>
          <p:cNvCxnSpPr>
            <a:stCxn id="3996"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4266" name="Google Shape;4266;p36"/>
          <p:cNvCxnSpPr>
            <a:stCxn id="3996" idx="6"/>
            <a:endCxn id="4178"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4267" name="Google Shape;4267;p36"/>
          <p:cNvCxnSpPr>
            <a:stCxn id="4180" idx="2"/>
            <a:endCxn id="4179"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4268" name="Google Shape;4268;p36"/>
          <p:cNvCxnSpPr>
            <a:stCxn id="3996" idx="6"/>
            <a:endCxn id="4180"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4269" name="Google Shape;4269;p36"/>
          <p:cNvCxnSpPr>
            <a:stCxn id="3996" idx="6"/>
            <a:endCxn id="4181"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270" name="Google Shape;4270;p36"/>
          <p:cNvCxnSpPr>
            <a:stCxn id="3996" idx="6"/>
            <a:endCxn id="4175"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4271" name="Google Shape;4271;p36"/>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72" name="Google Shape;4272;p36"/>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4273" name="Google Shape;4273;p36"/>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274" name="Google Shape;4274;p36"/>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4275" name="Google Shape;4275;p36"/>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276" name="Google Shape;4276;p36"/>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277" name="Google Shape;4277;p36"/>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278" name="Google Shape;4278;p36"/>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279" name="Google Shape;4279;p36"/>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280" name="Google Shape;4280;p36"/>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281" name="Google Shape;4281;p36"/>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282" name="Google Shape;4282;p36"/>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283" name="Google Shape;4283;p36"/>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4284" name="Google Shape;4284;p36"/>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4285" name="Google Shape;4285;p36"/>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286" name="Google Shape;4286;p36"/>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7" name="Google Shape;4287;p36"/>
          <p:cNvCxnSpPr>
            <a:endCxn id="3980" idx="2"/>
          </p:cNvCxnSpPr>
          <p:nvPr/>
        </p:nvCxnSpPr>
        <p:spPr>
          <a:xfrm>
            <a:off x="4412950" y="1241675"/>
            <a:ext cx="2197800" cy="652500"/>
          </a:xfrm>
          <a:prstGeom prst="straightConnector1">
            <a:avLst/>
          </a:prstGeom>
          <a:noFill/>
          <a:ln cap="flat" cmpd="sng" w="9525">
            <a:solidFill>
              <a:srgbClr val="FF0000"/>
            </a:solidFill>
            <a:prstDash val="solid"/>
            <a:round/>
            <a:headEnd len="med" w="med" type="none"/>
            <a:tailEnd len="med" w="med" type="triangle"/>
          </a:ln>
        </p:spPr>
      </p:cxnSp>
      <p:cxnSp>
        <p:nvCxnSpPr>
          <p:cNvPr id="4288" name="Google Shape;4288;p36"/>
          <p:cNvCxnSpPr>
            <a:endCxn id="3982" idx="2"/>
          </p:cNvCxnSpPr>
          <p:nvPr/>
        </p:nvCxnSpPr>
        <p:spPr>
          <a:xfrm flipH="1" rot="10800000">
            <a:off x="4392250" y="2860663"/>
            <a:ext cx="2218500" cy="39600"/>
          </a:xfrm>
          <a:prstGeom prst="straightConnector1">
            <a:avLst/>
          </a:prstGeom>
          <a:noFill/>
          <a:ln cap="flat" cmpd="sng" w="9525">
            <a:solidFill>
              <a:srgbClr val="FF0000"/>
            </a:solidFill>
            <a:prstDash val="solid"/>
            <a:round/>
            <a:headEnd len="med" w="med" type="none"/>
            <a:tailEnd len="med" w="med" type="triangle"/>
          </a:ln>
        </p:spPr>
      </p:cxnSp>
      <p:cxnSp>
        <p:nvCxnSpPr>
          <p:cNvPr id="4289" name="Google Shape;4289;p36"/>
          <p:cNvCxnSpPr>
            <a:endCxn id="3985" idx="2"/>
          </p:cNvCxnSpPr>
          <p:nvPr/>
        </p:nvCxnSpPr>
        <p:spPr>
          <a:xfrm flipH="1" rot="10800000">
            <a:off x="4349050" y="3968775"/>
            <a:ext cx="2261700" cy="279300"/>
          </a:xfrm>
          <a:prstGeom prst="straightConnector1">
            <a:avLst/>
          </a:prstGeom>
          <a:noFill/>
          <a:ln cap="flat" cmpd="sng" w="9525">
            <a:solidFill>
              <a:srgbClr val="FF0000"/>
            </a:solidFill>
            <a:prstDash val="solid"/>
            <a:round/>
            <a:headEnd len="med" w="med" type="none"/>
            <a:tailEnd len="med" w="med" type="triangle"/>
          </a:ln>
        </p:spPr>
      </p:cxnSp>
      <p:cxnSp>
        <p:nvCxnSpPr>
          <p:cNvPr id="4290" name="Google Shape;4290;p36"/>
          <p:cNvCxnSpPr>
            <a:endCxn id="4179"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4291" name="Google Shape;4291;p36"/>
          <p:cNvCxnSpPr>
            <a:stCxn id="3991" idx="6"/>
            <a:endCxn id="4179"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4292" name="Google Shape;4292;p36"/>
          <p:cNvCxnSpPr>
            <a:stCxn id="3994" idx="6"/>
            <a:endCxn id="4179"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296" name="Shape 4296"/>
        <p:cNvGrpSpPr/>
        <p:nvPr/>
      </p:nvGrpSpPr>
      <p:grpSpPr>
        <a:xfrm>
          <a:off x="0" y="0"/>
          <a:ext cx="0" cy="0"/>
          <a:chOff x="0" y="0"/>
          <a:chExt cx="0" cy="0"/>
        </a:xfrm>
      </p:grpSpPr>
      <p:sp>
        <p:nvSpPr>
          <p:cNvPr id="4297" name="Google Shape;4297;p37"/>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Lato"/>
                <a:ea typeface="Lato"/>
                <a:cs typeface="Lato"/>
                <a:sym typeface="Lato"/>
              </a:rPr>
              <a:t>This is just a basic neural network.</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Cons:</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Computationally Expensive.</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Classification Boundaries are Hard to understand Intuitively.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Pros:</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Great for nonlinear data with a large amount of input features.  </a:t>
            </a:r>
            <a:endParaRPr sz="1800">
              <a:solidFill>
                <a:srgbClr val="000000"/>
              </a:solidFill>
              <a:latin typeface="Lato"/>
              <a:ea typeface="Lato"/>
              <a:cs typeface="Lato"/>
              <a:sym typeface="Lato"/>
            </a:endParaRPr>
          </a:p>
        </p:txBody>
      </p:sp>
      <p:sp>
        <p:nvSpPr>
          <p:cNvPr id="4298" name="Google Shape;4298;p37"/>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37"/>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37"/>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37"/>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37"/>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37"/>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37"/>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37"/>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37"/>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37"/>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37"/>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37"/>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37"/>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37"/>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37"/>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37"/>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37"/>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37"/>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37"/>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37"/>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37"/>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37"/>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37"/>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37"/>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37"/>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37"/>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37"/>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37"/>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37"/>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7"/>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8" name="Google Shape;4328;p37"/>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4329" name="Google Shape;4329;p37"/>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4330" name="Google Shape;4330;p37"/>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4331" name="Google Shape;4331;p37"/>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4332" name="Google Shape;4332;p37"/>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4333" name="Google Shape;4333;p37"/>
          <p:cNvCxnSpPr>
            <a:endCxn id="4315"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4334" name="Google Shape;4334;p37"/>
          <p:cNvCxnSpPr>
            <a:endCxn id="4316"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4335" name="Google Shape;4335;p37"/>
          <p:cNvCxnSpPr>
            <a:endCxn id="4317"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4336" name="Google Shape;4336;p37"/>
          <p:cNvCxnSpPr>
            <a:endCxn id="4318"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4337" name="Google Shape;4337;p37"/>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4338" name="Google Shape;4338;p37"/>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4339" name="Google Shape;4339;p37"/>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4340" name="Google Shape;4340;p37"/>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4341" name="Google Shape;4341;p37"/>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4342" name="Google Shape;4342;p37"/>
          <p:cNvCxnSpPr>
            <a:endCxn id="4315"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4343" name="Google Shape;4343;p37"/>
          <p:cNvCxnSpPr>
            <a:endCxn id="4316"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4344" name="Google Shape;4344;p37"/>
          <p:cNvCxnSpPr>
            <a:endCxn id="4317"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4345" name="Google Shape;4345;p37"/>
          <p:cNvCxnSpPr>
            <a:endCxn id="4318"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4346" name="Google Shape;4346;p37"/>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4347" name="Google Shape;4347;p37"/>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4348" name="Google Shape;4348;p37"/>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4349" name="Google Shape;4349;p37"/>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4350" name="Google Shape;4350;p37"/>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4351" name="Google Shape;4351;p37"/>
          <p:cNvCxnSpPr>
            <a:endCxn id="4315"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4352" name="Google Shape;4352;p37"/>
          <p:cNvCxnSpPr>
            <a:endCxn id="4316"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4353" name="Google Shape;4353;p37"/>
          <p:cNvCxnSpPr>
            <a:endCxn id="4317"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4354" name="Google Shape;4354;p37"/>
          <p:cNvCxnSpPr>
            <a:endCxn id="4318"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4355" name="Google Shape;4355;p37"/>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4356" name="Google Shape;4356;p37"/>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4357" name="Google Shape;4357;p37"/>
          <p:cNvCxnSpPr>
            <a:endCxn id="4315"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4358" name="Google Shape;4358;p37"/>
          <p:cNvCxnSpPr>
            <a:endCxn id="4318"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4359" name="Google Shape;4359;p37"/>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4360" name="Google Shape;4360;p37"/>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4361" name="Google Shape;4361;p37"/>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4362" name="Google Shape;4362;p37"/>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4363" name="Google Shape;4363;p37"/>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4364" name="Google Shape;4364;p37"/>
          <p:cNvCxnSpPr>
            <a:endCxn id="4315"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4365" name="Google Shape;4365;p37"/>
          <p:cNvCxnSpPr>
            <a:endCxn id="4316"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4366" name="Google Shape;4366;p37"/>
          <p:cNvCxnSpPr>
            <a:endCxn id="4317"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4367" name="Google Shape;4367;p37"/>
          <p:cNvCxnSpPr>
            <a:endCxn id="4318"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4368" name="Google Shape;4368;p37"/>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4369" name="Google Shape;4369;p37"/>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4370" name="Google Shape;4370;p37"/>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4371" name="Google Shape;4371;p37"/>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4372" name="Google Shape;4372;p37"/>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4373" name="Google Shape;4373;p37"/>
          <p:cNvCxnSpPr>
            <a:endCxn id="4315"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4374" name="Google Shape;4374;p37"/>
          <p:cNvCxnSpPr>
            <a:endCxn id="4316"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4375" name="Google Shape;4375;p37"/>
          <p:cNvCxnSpPr>
            <a:endCxn id="4317"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4376" name="Google Shape;4376;p37"/>
          <p:cNvCxnSpPr>
            <a:endCxn id="4318"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4377" name="Google Shape;4377;p37"/>
          <p:cNvCxnSpPr>
            <a:stCxn id="4305"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4378" name="Google Shape;4378;p37"/>
          <p:cNvCxnSpPr>
            <a:stCxn id="4305"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4379" name="Google Shape;4379;p37"/>
          <p:cNvCxnSpPr>
            <a:stCxn id="4305"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4380" name="Google Shape;4380;p37"/>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4381" name="Google Shape;4381;p37"/>
          <p:cNvCxnSpPr>
            <a:stCxn id="4305"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4382" name="Google Shape;4382;p37"/>
          <p:cNvCxnSpPr>
            <a:stCxn id="4305" idx="6"/>
            <a:endCxn id="4315"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4383" name="Google Shape;4383;p37"/>
          <p:cNvCxnSpPr>
            <a:stCxn id="4305" idx="6"/>
            <a:endCxn id="4316"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4384" name="Google Shape;4384;p37"/>
          <p:cNvCxnSpPr>
            <a:endCxn id="4317"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4385" name="Google Shape;4385;p37"/>
          <p:cNvCxnSpPr>
            <a:endCxn id="4318"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4386" name="Google Shape;4386;p37"/>
          <p:cNvCxnSpPr>
            <a:stCxn id="4306"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4387" name="Google Shape;4387;p37"/>
          <p:cNvCxnSpPr>
            <a:stCxn id="4306"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4388" name="Google Shape;4388;p37"/>
          <p:cNvCxnSpPr>
            <a:stCxn id="4306"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4389" name="Google Shape;4389;p37"/>
          <p:cNvCxnSpPr>
            <a:stCxn id="4306"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4390" name="Google Shape;4390;p37"/>
          <p:cNvCxnSpPr>
            <a:stCxn id="4306" idx="6"/>
            <a:endCxn id="4314"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4391" name="Google Shape;4391;p37"/>
          <p:cNvCxnSpPr>
            <a:stCxn id="4306" idx="6"/>
            <a:endCxn id="4315"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4392" name="Google Shape;4392;p37"/>
          <p:cNvCxnSpPr>
            <a:stCxn id="4306" idx="6"/>
            <a:endCxn id="4316"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4393" name="Google Shape;4393;p37"/>
          <p:cNvCxnSpPr>
            <a:stCxn id="4306" idx="6"/>
            <a:endCxn id="4317"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4394" name="Google Shape;4394;p37"/>
          <p:cNvCxnSpPr>
            <a:stCxn id="4306" idx="6"/>
            <a:endCxn id="4318"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4395" name="Google Shape;4395;p37"/>
          <p:cNvCxnSpPr>
            <a:stCxn id="4307"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4396" name="Google Shape;4396;p37"/>
          <p:cNvCxnSpPr>
            <a:stCxn id="4307"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4397" name="Google Shape;4397;p37"/>
          <p:cNvCxnSpPr>
            <a:stCxn id="4307"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4398" name="Google Shape;4398;p37"/>
          <p:cNvCxnSpPr>
            <a:stCxn id="4307"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4399" name="Google Shape;4399;p37"/>
          <p:cNvCxnSpPr>
            <a:stCxn id="4307"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4400" name="Google Shape;4400;p37"/>
          <p:cNvCxnSpPr>
            <a:stCxn id="4307" idx="6"/>
            <a:endCxn id="4315"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4401" name="Google Shape;4401;p37"/>
          <p:cNvCxnSpPr>
            <a:stCxn id="4307" idx="6"/>
            <a:endCxn id="4316"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4402" name="Google Shape;4402;p37"/>
          <p:cNvCxnSpPr>
            <a:stCxn id="4307" idx="6"/>
            <a:endCxn id="4317"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4403" name="Google Shape;4403;p37"/>
          <p:cNvCxnSpPr>
            <a:stCxn id="4307" idx="6"/>
            <a:endCxn id="4318"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4404" name="Google Shape;4404;p37"/>
          <p:cNvCxnSpPr>
            <a:stCxn id="4308"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4405" name="Google Shape;4405;p37"/>
          <p:cNvCxnSpPr>
            <a:stCxn id="4308"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4406" name="Google Shape;4406;p37"/>
          <p:cNvCxnSpPr>
            <a:stCxn id="4308"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4407" name="Google Shape;4407;p37"/>
          <p:cNvCxnSpPr>
            <a:stCxn id="4308"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4408" name="Google Shape;4408;p37"/>
          <p:cNvCxnSpPr>
            <a:stCxn id="4308"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4409" name="Google Shape;4409;p37"/>
          <p:cNvCxnSpPr>
            <a:stCxn id="4308" idx="6"/>
            <a:endCxn id="4315"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410" name="Google Shape;4410;p37"/>
          <p:cNvCxnSpPr>
            <a:stCxn id="4308" idx="6"/>
            <a:endCxn id="4316"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411" name="Google Shape;4411;p37"/>
          <p:cNvCxnSpPr>
            <a:stCxn id="4308" idx="6"/>
            <a:endCxn id="4317"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412" name="Google Shape;4412;p37"/>
          <p:cNvCxnSpPr>
            <a:stCxn id="4308" idx="6"/>
            <a:endCxn id="4318"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4413" name="Google Shape;4413;p37"/>
          <p:cNvCxnSpPr>
            <a:stCxn id="4299"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4414" name="Google Shape;4414;p37"/>
          <p:cNvCxnSpPr>
            <a:stCxn id="4299"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4415" name="Google Shape;4415;p37"/>
          <p:cNvCxnSpPr>
            <a:stCxn id="4299"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4416" name="Google Shape;4416;p37"/>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4417" name="Google Shape;4417;p37"/>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4418" name="Google Shape;4418;p37"/>
          <p:cNvCxnSpPr>
            <a:stCxn id="4299" idx="6"/>
            <a:endCxn id="4315"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4419" name="Google Shape;4419;p37"/>
          <p:cNvCxnSpPr>
            <a:stCxn id="4299" idx="6"/>
            <a:endCxn id="4316"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420" name="Google Shape;4420;p37"/>
          <p:cNvCxnSpPr>
            <a:stCxn id="4299" idx="6"/>
            <a:endCxn id="4317"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421" name="Google Shape;4421;p37"/>
          <p:cNvCxnSpPr>
            <a:stCxn id="4299" idx="6"/>
            <a:endCxn id="4318"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422" name="Google Shape;4422;p37"/>
          <p:cNvCxnSpPr>
            <a:endCxn id="4320"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4423" name="Google Shape;4423;p37"/>
          <p:cNvCxnSpPr>
            <a:endCxn id="4319"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4424" name="Google Shape;4424;p37"/>
          <p:cNvCxnSpPr>
            <a:endCxn id="4321"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4425" name="Google Shape;4425;p37"/>
          <p:cNvCxnSpPr>
            <a:endCxn id="4322"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4426" name="Google Shape;4426;p37"/>
          <p:cNvCxnSpPr>
            <a:endCxn id="4323"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4427" name="Google Shape;4427;p37"/>
          <p:cNvCxnSpPr>
            <a:endCxn id="4324"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4428" name="Google Shape;4428;p37"/>
          <p:cNvCxnSpPr>
            <a:endCxn id="4325"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4429" name="Google Shape;4429;p37"/>
          <p:cNvCxnSpPr>
            <a:endCxn id="4326"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4430" name="Google Shape;4430;p37"/>
          <p:cNvCxnSpPr>
            <a:endCxn id="4327"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4431" name="Google Shape;4431;p37"/>
          <p:cNvCxnSpPr>
            <a:endCxn id="4320"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4432" name="Google Shape;4432;p37"/>
          <p:cNvCxnSpPr>
            <a:endCxn id="4319"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4433" name="Google Shape;4433;p37"/>
          <p:cNvCxnSpPr>
            <a:endCxn id="4321"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4434" name="Google Shape;4434;p37"/>
          <p:cNvCxnSpPr>
            <a:endCxn id="4322"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4435" name="Google Shape;4435;p37"/>
          <p:cNvCxnSpPr>
            <a:endCxn id="4323"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4436" name="Google Shape;4436;p37"/>
          <p:cNvCxnSpPr>
            <a:endCxn id="4324"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4437" name="Google Shape;4437;p37"/>
          <p:cNvCxnSpPr>
            <a:endCxn id="4325"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4438" name="Google Shape;4438;p37"/>
          <p:cNvCxnSpPr>
            <a:endCxn id="4325"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4439" name="Google Shape;4439;p37"/>
          <p:cNvCxnSpPr>
            <a:endCxn id="4326"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4440" name="Google Shape;4440;p37"/>
          <p:cNvCxnSpPr>
            <a:endCxn id="4327"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4441" name="Google Shape;4441;p37"/>
          <p:cNvCxnSpPr>
            <a:endCxn id="4320"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4442" name="Google Shape;4442;p37"/>
          <p:cNvCxnSpPr>
            <a:endCxn id="4319"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4443" name="Google Shape;4443;p37"/>
          <p:cNvCxnSpPr>
            <a:endCxn id="4321"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4444" name="Google Shape;4444;p37"/>
          <p:cNvCxnSpPr>
            <a:endCxn id="4322"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4445" name="Google Shape;4445;p37"/>
          <p:cNvCxnSpPr>
            <a:endCxn id="4323"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4446" name="Google Shape;4446;p37"/>
          <p:cNvCxnSpPr>
            <a:endCxn id="4324"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4447" name="Google Shape;4447;p37"/>
          <p:cNvCxnSpPr>
            <a:endCxn id="4325"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4448" name="Google Shape;4448;p37"/>
          <p:cNvCxnSpPr>
            <a:endCxn id="4326"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4449" name="Google Shape;4449;p37"/>
          <p:cNvCxnSpPr>
            <a:endCxn id="4327"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4450" name="Google Shape;4450;p37"/>
          <p:cNvCxnSpPr>
            <a:endCxn id="4320"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4451" name="Google Shape;4451;p37"/>
          <p:cNvCxnSpPr>
            <a:endCxn id="4319"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452" name="Google Shape;4452;p37"/>
          <p:cNvCxnSpPr>
            <a:endCxn id="4321"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453" name="Google Shape;4453;p37"/>
          <p:cNvCxnSpPr>
            <a:endCxn id="4322"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454" name="Google Shape;4454;p37"/>
          <p:cNvCxnSpPr>
            <a:endCxn id="4323"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455" name="Google Shape;4455;p37"/>
          <p:cNvCxnSpPr>
            <a:endCxn id="4324"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456" name="Google Shape;4456;p37"/>
          <p:cNvCxnSpPr>
            <a:endCxn id="4325"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457" name="Google Shape;4457;p37"/>
          <p:cNvCxnSpPr>
            <a:endCxn id="4326"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458" name="Google Shape;4458;p37"/>
          <p:cNvCxnSpPr>
            <a:endCxn id="4327"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459" name="Google Shape;4459;p37"/>
          <p:cNvCxnSpPr>
            <a:endCxn id="4320"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460" name="Google Shape;4460;p37"/>
          <p:cNvCxnSpPr>
            <a:endCxn id="4319"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461" name="Google Shape;4461;p37"/>
          <p:cNvCxnSpPr>
            <a:stCxn id="4314" idx="6"/>
            <a:endCxn id="4321"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62" name="Google Shape;4462;p37"/>
          <p:cNvCxnSpPr>
            <a:endCxn id="4322"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463" name="Google Shape;4463;p37"/>
          <p:cNvCxnSpPr>
            <a:endCxn id="4323"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464" name="Google Shape;4464;p37"/>
          <p:cNvCxnSpPr>
            <a:endCxn id="4324"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465" name="Google Shape;4465;p37"/>
          <p:cNvCxnSpPr>
            <a:endCxn id="4325"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466" name="Google Shape;4466;p37"/>
          <p:cNvCxnSpPr>
            <a:endCxn id="4326"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467" name="Google Shape;4467;p37"/>
          <p:cNvCxnSpPr>
            <a:endCxn id="4327"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468" name="Google Shape;4468;p37"/>
          <p:cNvCxnSpPr>
            <a:stCxn id="4315" idx="6"/>
            <a:endCxn id="4320"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469" name="Google Shape;4469;p37"/>
          <p:cNvCxnSpPr>
            <a:stCxn id="4315" idx="6"/>
            <a:endCxn id="4319"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470" name="Google Shape;4470;p37"/>
          <p:cNvCxnSpPr>
            <a:stCxn id="4315" idx="6"/>
            <a:endCxn id="4321"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471" name="Google Shape;4471;p37"/>
          <p:cNvCxnSpPr>
            <a:stCxn id="4315" idx="6"/>
            <a:endCxn id="4322"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472" name="Google Shape;4472;p37"/>
          <p:cNvCxnSpPr>
            <a:stCxn id="4315" idx="6"/>
            <a:endCxn id="4323"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473" name="Google Shape;4473;p37"/>
          <p:cNvCxnSpPr>
            <a:stCxn id="4315" idx="6"/>
            <a:endCxn id="4324"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74" name="Google Shape;4474;p37"/>
          <p:cNvCxnSpPr>
            <a:stCxn id="4315" idx="6"/>
            <a:endCxn id="4325"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75" name="Google Shape;4475;p37"/>
          <p:cNvCxnSpPr>
            <a:stCxn id="4315" idx="6"/>
            <a:endCxn id="4326"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76" name="Google Shape;4476;p37"/>
          <p:cNvCxnSpPr>
            <a:stCxn id="4315" idx="6"/>
            <a:endCxn id="4327"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477" name="Google Shape;4477;p37"/>
          <p:cNvCxnSpPr>
            <a:stCxn id="4316" idx="6"/>
            <a:endCxn id="4320"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478" name="Google Shape;4478;p37"/>
          <p:cNvCxnSpPr>
            <a:stCxn id="4316" idx="6"/>
            <a:endCxn id="4319"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479" name="Google Shape;4479;p37"/>
          <p:cNvCxnSpPr>
            <a:stCxn id="4316" idx="6"/>
            <a:endCxn id="4321"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480" name="Google Shape;4480;p37"/>
          <p:cNvCxnSpPr>
            <a:stCxn id="4316" idx="6"/>
            <a:endCxn id="4322"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481" name="Google Shape;4481;p37"/>
          <p:cNvCxnSpPr>
            <a:stCxn id="4316" idx="6"/>
            <a:endCxn id="4323"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482" name="Google Shape;4482;p37"/>
          <p:cNvCxnSpPr>
            <a:stCxn id="4316" idx="6"/>
            <a:endCxn id="4324"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83" name="Google Shape;4483;p37"/>
          <p:cNvCxnSpPr>
            <a:stCxn id="4316" idx="6"/>
            <a:endCxn id="4325"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84" name="Google Shape;4484;p37"/>
          <p:cNvCxnSpPr>
            <a:stCxn id="4316" idx="6"/>
            <a:endCxn id="4326"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485" name="Google Shape;4485;p37"/>
          <p:cNvCxnSpPr>
            <a:stCxn id="4316" idx="6"/>
            <a:endCxn id="4327"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486" name="Google Shape;4486;p37"/>
          <p:cNvCxnSpPr>
            <a:stCxn id="4317" idx="6"/>
            <a:endCxn id="4320"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487" name="Google Shape;4487;p37"/>
          <p:cNvCxnSpPr>
            <a:stCxn id="4317" idx="6"/>
            <a:endCxn id="4319"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488" name="Google Shape;4488;p37"/>
          <p:cNvCxnSpPr>
            <a:stCxn id="4317" idx="6"/>
            <a:endCxn id="4321"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489" name="Google Shape;4489;p37"/>
          <p:cNvCxnSpPr>
            <a:stCxn id="4317" idx="6"/>
            <a:endCxn id="4322"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490" name="Google Shape;4490;p37"/>
          <p:cNvCxnSpPr>
            <a:stCxn id="4317" idx="6"/>
            <a:endCxn id="4323"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491" name="Google Shape;4491;p37"/>
          <p:cNvCxnSpPr>
            <a:stCxn id="4317" idx="6"/>
            <a:endCxn id="4324"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492" name="Google Shape;4492;p37"/>
          <p:cNvCxnSpPr>
            <a:stCxn id="4317" idx="6"/>
            <a:endCxn id="4325"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93" name="Google Shape;4493;p37"/>
          <p:cNvCxnSpPr>
            <a:stCxn id="4317" idx="6"/>
            <a:endCxn id="4326"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494" name="Google Shape;4494;p37"/>
          <p:cNvCxnSpPr>
            <a:stCxn id="4317" idx="6"/>
            <a:endCxn id="4327"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495" name="Google Shape;4495;p37"/>
          <p:cNvCxnSpPr>
            <a:stCxn id="4318" idx="6"/>
            <a:endCxn id="4320"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496" name="Google Shape;4496;p37"/>
          <p:cNvCxnSpPr>
            <a:stCxn id="4318" idx="6"/>
            <a:endCxn id="4319"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497" name="Google Shape;4497;p37"/>
          <p:cNvCxnSpPr>
            <a:stCxn id="4318" idx="6"/>
            <a:endCxn id="4321"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498" name="Google Shape;4498;p37"/>
          <p:cNvCxnSpPr>
            <a:stCxn id="4318" idx="6"/>
            <a:endCxn id="4322"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499" name="Google Shape;4499;p37"/>
          <p:cNvCxnSpPr>
            <a:stCxn id="4318" idx="6"/>
            <a:endCxn id="4323"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500" name="Google Shape;4500;p37"/>
          <p:cNvCxnSpPr>
            <a:stCxn id="4318" idx="6"/>
            <a:endCxn id="4324"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501" name="Google Shape;4501;p37"/>
          <p:cNvCxnSpPr>
            <a:stCxn id="4318" idx="6"/>
            <a:endCxn id="4325"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502" name="Google Shape;4502;p37"/>
          <p:cNvCxnSpPr>
            <a:stCxn id="4318" idx="6"/>
            <a:endCxn id="4326"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503" name="Google Shape;4503;p37"/>
          <p:cNvCxnSpPr>
            <a:stCxn id="4318" idx="6"/>
            <a:endCxn id="4327"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4504" name="Google Shape;4504;p37"/>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37"/>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37"/>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37"/>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37"/>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37"/>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37"/>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37"/>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37"/>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3" name="Google Shape;4513;p37"/>
          <p:cNvCxnSpPr>
            <a:stCxn id="4320" idx="6"/>
            <a:endCxn id="4504"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514" name="Google Shape;4514;p37"/>
          <p:cNvCxnSpPr>
            <a:stCxn id="4320" idx="6"/>
            <a:endCxn id="4505"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515" name="Google Shape;4515;p37"/>
          <p:cNvCxnSpPr>
            <a:stCxn id="4320" idx="6"/>
            <a:endCxn id="4507"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516" name="Google Shape;4516;p37"/>
          <p:cNvCxnSpPr>
            <a:stCxn id="4320" idx="6"/>
            <a:endCxn id="4508"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517" name="Google Shape;4517;p37"/>
          <p:cNvCxnSpPr>
            <a:stCxn id="4320"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518" name="Google Shape;4518;p37"/>
          <p:cNvCxnSpPr>
            <a:stCxn id="4320" idx="6"/>
            <a:endCxn id="4509"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519" name="Google Shape;4519;p37"/>
          <p:cNvCxnSpPr>
            <a:stCxn id="4320" idx="6"/>
            <a:endCxn id="4510"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520" name="Google Shape;4520;p37"/>
          <p:cNvCxnSpPr>
            <a:stCxn id="4320" idx="6"/>
            <a:endCxn id="4511"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521" name="Google Shape;4521;p37"/>
          <p:cNvCxnSpPr>
            <a:stCxn id="4320" idx="6"/>
            <a:endCxn id="4512"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522" name="Google Shape;4522;p37"/>
          <p:cNvCxnSpPr>
            <a:stCxn id="4320" idx="6"/>
            <a:endCxn id="4506"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523" name="Google Shape;4523;p37"/>
          <p:cNvCxnSpPr>
            <a:stCxn id="4319" idx="6"/>
            <a:endCxn id="4504"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524" name="Google Shape;4524;p37"/>
          <p:cNvCxnSpPr>
            <a:stCxn id="4319" idx="6"/>
            <a:endCxn id="4505"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525" name="Google Shape;4525;p37"/>
          <p:cNvCxnSpPr>
            <a:stCxn id="4319" idx="6"/>
            <a:endCxn id="4507"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526" name="Google Shape;4526;p37"/>
          <p:cNvCxnSpPr>
            <a:endCxn id="4508"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527" name="Google Shape;4527;p37"/>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528" name="Google Shape;4528;p37"/>
          <p:cNvCxnSpPr>
            <a:stCxn id="4319" idx="6"/>
            <a:endCxn id="4509"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529" name="Google Shape;4529;p37"/>
          <p:cNvCxnSpPr>
            <a:stCxn id="4319" idx="6"/>
            <a:endCxn id="4510"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530" name="Google Shape;4530;p37"/>
          <p:cNvCxnSpPr>
            <a:stCxn id="4320" idx="5"/>
            <a:endCxn id="4511"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531" name="Google Shape;4531;p37"/>
          <p:cNvCxnSpPr>
            <a:endCxn id="4512"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532" name="Google Shape;4532;p37"/>
          <p:cNvCxnSpPr>
            <a:stCxn id="4319" idx="6"/>
            <a:endCxn id="4506"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533" name="Google Shape;4533;p37"/>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37"/>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535" name="Google Shape;4535;p37"/>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536" name="Google Shape;4536;p37"/>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4537" name="Google Shape;4537;p37"/>
          <p:cNvCxnSpPr>
            <a:stCxn id="4321" idx="6"/>
            <a:endCxn id="4504"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538" name="Google Shape;4538;p37"/>
          <p:cNvCxnSpPr>
            <a:stCxn id="4321" idx="6"/>
            <a:endCxn id="4505"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539" name="Google Shape;4539;p37"/>
          <p:cNvCxnSpPr>
            <a:stCxn id="4321" idx="6"/>
            <a:endCxn id="4507"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540" name="Google Shape;4540;p37"/>
          <p:cNvCxnSpPr>
            <a:stCxn id="4321" idx="6"/>
            <a:endCxn id="4508"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541" name="Google Shape;4541;p37"/>
          <p:cNvCxnSpPr>
            <a:stCxn id="4321"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542" name="Google Shape;4542;p37"/>
          <p:cNvCxnSpPr>
            <a:stCxn id="4322" idx="6"/>
            <a:endCxn id="4504"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543" name="Google Shape;4543;p37"/>
          <p:cNvCxnSpPr>
            <a:stCxn id="4322" idx="6"/>
            <a:endCxn id="4505"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544" name="Google Shape;4544;p37"/>
          <p:cNvCxnSpPr>
            <a:stCxn id="4322" idx="6"/>
            <a:endCxn id="4507"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545" name="Google Shape;4545;p37"/>
          <p:cNvCxnSpPr>
            <a:stCxn id="4322" idx="6"/>
            <a:endCxn id="4508"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546" name="Google Shape;4546;p37"/>
          <p:cNvCxnSpPr>
            <a:stCxn id="4322"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547" name="Google Shape;4547;p37"/>
          <p:cNvCxnSpPr>
            <a:stCxn id="4322" idx="6"/>
            <a:endCxn id="4509"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548" name="Google Shape;4548;p37"/>
          <p:cNvCxnSpPr>
            <a:stCxn id="4322" idx="6"/>
            <a:endCxn id="4510"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549" name="Google Shape;4549;p37"/>
          <p:cNvCxnSpPr>
            <a:endCxn id="4511"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4550" name="Google Shape;4550;p37"/>
          <p:cNvCxnSpPr>
            <a:stCxn id="4322" idx="6"/>
            <a:endCxn id="4512"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4551" name="Google Shape;4551;p37"/>
          <p:cNvCxnSpPr>
            <a:endCxn id="4506"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4552" name="Google Shape;4552;p37"/>
          <p:cNvCxnSpPr>
            <a:stCxn id="4323" idx="6"/>
            <a:endCxn id="4504"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4553" name="Google Shape;4553;p37"/>
          <p:cNvCxnSpPr>
            <a:stCxn id="4323" idx="6"/>
            <a:endCxn id="4505"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4554" name="Google Shape;4554;p37"/>
          <p:cNvCxnSpPr>
            <a:stCxn id="4323" idx="6"/>
            <a:endCxn id="4508"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4555" name="Google Shape;4555;p37"/>
          <p:cNvCxnSpPr>
            <a:stCxn id="4323" idx="6"/>
            <a:endCxn id="4323"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4556" name="Google Shape;4556;p37"/>
          <p:cNvCxnSpPr>
            <a:stCxn id="4323"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4557" name="Google Shape;4557;p37"/>
          <p:cNvCxnSpPr>
            <a:stCxn id="4323" idx="6"/>
            <a:endCxn id="4509"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4558" name="Google Shape;4558;p37"/>
          <p:cNvCxnSpPr>
            <a:stCxn id="4323" idx="6"/>
            <a:endCxn id="4510"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4559" name="Google Shape;4559;p37"/>
          <p:cNvCxnSpPr>
            <a:stCxn id="4323" idx="6"/>
            <a:endCxn id="4511"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4560" name="Google Shape;4560;p37"/>
          <p:cNvCxnSpPr>
            <a:stCxn id="4323" idx="6"/>
            <a:endCxn id="4512"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4561" name="Google Shape;4561;p37"/>
          <p:cNvCxnSpPr>
            <a:stCxn id="4323" idx="6"/>
            <a:endCxn id="4506"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4562" name="Google Shape;4562;p37"/>
          <p:cNvCxnSpPr>
            <a:stCxn id="4324" idx="6"/>
            <a:endCxn id="4504"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4563" name="Google Shape;4563;p37"/>
          <p:cNvCxnSpPr>
            <a:stCxn id="4324" idx="6"/>
            <a:endCxn id="4505"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4564" name="Google Shape;4564;p37"/>
          <p:cNvCxnSpPr>
            <a:stCxn id="4324" idx="6"/>
            <a:endCxn id="4507"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4565" name="Google Shape;4565;p37"/>
          <p:cNvCxnSpPr>
            <a:stCxn id="4324" idx="6"/>
            <a:endCxn id="4508"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4566" name="Google Shape;4566;p37"/>
          <p:cNvCxnSpPr>
            <a:stCxn id="4324"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4567" name="Google Shape;4567;p37"/>
          <p:cNvCxnSpPr>
            <a:stCxn id="4324" idx="6"/>
            <a:endCxn id="4509"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4568" name="Google Shape;4568;p37"/>
          <p:cNvCxnSpPr>
            <a:stCxn id="4324" idx="6"/>
            <a:endCxn id="4510"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4569" name="Google Shape;4569;p37"/>
          <p:cNvCxnSpPr>
            <a:stCxn id="4324" idx="6"/>
            <a:endCxn id="4511"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4570" name="Google Shape;4570;p37"/>
          <p:cNvCxnSpPr>
            <a:stCxn id="4324" idx="6"/>
            <a:endCxn id="4512"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571" name="Google Shape;4571;p37"/>
          <p:cNvCxnSpPr>
            <a:stCxn id="4324" idx="6"/>
            <a:endCxn id="4506"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4572" name="Google Shape;4572;p37"/>
          <p:cNvCxnSpPr>
            <a:stCxn id="4325" idx="6"/>
            <a:endCxn id="4504"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4573" name="Google Shape;4573;p37"/>
          <p:cNvCxnSpPr>
            <a:stCxn id="4325" idx="6"/>
            <a:endCxn id="4505"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4574" name="Google Shape;4574;p37"/>
          <p:cNvCxnSpPr>
            <a:stCxn id="4325" idx="6"/>
            <a:endCxn id="4507"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4575" name="Google Shape;4575;p37"/>
          <p:cNvCxnSpPr>
            <a:stCxn id="4325" idx="6"/>
            <a:endCxn id="4508"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4576" name="Google Shape;4576;p37"/>
          <p:cNvCxnSpPr>
            <a:stCxn id="4325"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4577" name="Google Shape;4577;p37"/>
          <p:cNvCxnSpPr>
            <a:stCxn id="4325" idx="6"/>
            <a:endCxn id="4509"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4578" name="Google Shape;4578;p37"/>
          <p:cNvCxnSpPr>
            <a:stCxn id="4325" idx="6"/>
            <a:endCxn id="4510"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4579" name="Google Shape;4579;p37"/>
          <p:cNvCxnSpPr>
            <a:stCxn id="4325" idx="6"/>
            <a:endCxn id="4511"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580" name="Google Shape;4580;p37"/>
          <p:cNvCxnSpPr>
            <a:stCxn id="4325" idx="6"/>
            <a:endCxn id="4512"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581" name="Google Shape;4581;p37"/>
          <p:cNvCxnSpPr>
            <a:stCxn id="4325" idx="6"/>
            <a:endCxn id="4506"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582" name="Google Shape;4582;p37"/>
          <p:cNvCxnSpPr>
            <a:stCxn id="4326" idx="6"/>
            <a:endCxn id="4504"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4583" name="Google Shape;4583;p37"/>
          <p:cNvCxnSpPr>
            <a:stCxn id="4326" idx="6"/>
            <a:endCxn id="4505"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4584" name="Google Shape;4584;p37"/>
          <p:cNvCxnSpPr>
            <a:stCxn id="4326" idx="6"/>
            <a:endCxn id="4507"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4585" name="Google Shape;4585;p37"/>
          <p:cNvCxnSpPr>
            <a:stCxn id="4326" idx="6"/>
            <a:endCxn id="4508"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4586" name="Google Shape;4586;p37"/>
          <p:cNvCxnSpPr>
            <a:stCxn id="4326"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4587" name="Google Shape;4587;p37"/>
          <p:cNvCxnSpPr>
            <a:stCxn id="4326" idx="6"/>
            <a:endCxn id="4509"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4588" name="Google Shape;4588;p37"/>
          <p:cNvCxnSpPr>
            <a:stCxn id="4326" idx="6"/>
            <a:endCxn id="4510"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4589" name="Google Shape;4589;p37"/>
          <p:cNvCxnSpPr>
            <a:stCxn id="4326" idx="6"/>
            <a:endCxn id="4511"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590" name="Google Shape;4590;p37"/>
          <p:cNvCxnSpPr>
            <a:stCxn id="4326" idx="6"/>
            <a:endCxn id="4512"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591" name="Google Shape;4591;p37"/>
          <p:cNvCxnSpPr>
            <a:stCxn id="4326" idx="6"/>
            <a:endCxn id="4506"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592" name="Google Shape;4592;p37"/>
          <p:cNvCxnSpPr>
            <a:stCxn id="4327" idx="6"/>
            <a:endCxn id="4504"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4593" name="Google Shape;4593;p37"/>
          <p:cNvCxnSpPr>
            <a:stCxn id="4327" idx="6"/>
            <a:endCxn id="4505"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4594" name="Google Shape;4594;p37"/>
          <p:cNvCxnSpPr>
            <a:stCxn id="4327" idx="6"/>
            <a:endCxn id="4507"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4595" name="Google Shape;4595;p37"/>
          <p:cNvCxnSpPr>
            <a:stCxn id="4327" idx="6"/>
            <a:endCxn id="4508"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4596" name="Google Shape;4596;p37"/>
          <p:cNvCxnSpPr>
            <a:stCxn id="4327"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4597" name="Google Shape;4597;p37"/>
          <p:cNvCxnSpPr>
            <a:stCxn id="4327" idx="6"/>
            <a:endCxn id="4509"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4598" name="Google Shape;4598;p37"/>
          <p:cNvCxnSpPr>
            <a:stCxn id="4511" idx="2"/>
            <a:endCxn id="4510"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4599" name="Google Shape;4599;p37"/>
          <p:cNvCxnSpPr>
            <a:stCxn id="4327" idx="6"/>
            <a:endCxn id="4511"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4600" name="Google Shape;4600;p37"/>
          <p:cNvCxnSpPr>
            <a:stCxn id="4327" idx="6"/>
            <a:endCxn id="4512"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601" name="Google Shape;4601;p37"/>
          <p:cNvCxnSpPr>
            <a:stCxn id="4327" idx="6"/>
            <a:endCxn id="4506"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4602" name="Google Shape;4602;p37"/>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03" name="Google Shape;4603;p37"/>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4604" name="Google Shape;4604;p37"/>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605" name="Google Shape;4605;p37"/>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4606" name="Google Shape;4606;p37"/>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607" name="Google Shape;4607;p37"/>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608" name="Google Shape;4608;p37"/>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609" name="Google Shape;4609;p37"/>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610" name="Google Shape;4610;p37"/>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611" name="Google Shape;4611;p37"/>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612" name="Google Shape;4612;p37"/>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613" name="Google Shape;4613;p37"/>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614" name="Google Shape;4614;p37"/>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4615" name="Google Shape;4615;p37"/>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4616" name="Google Shape;4616;p37"/>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617" name="Google Shape;4617;p37"/>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18" name="Google Shape;4618;p37"/>
          <p:cNvCxnSpPr>
            <a:endCxn id="4510"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4619" name="Google Shape;4619;p37"/>
          <p:cNvCxnSpPr>
            <a:stCxn id="4322" idx="6"/>
            <a:endCxn id="4510"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4620" name="Google Shape;4620;p37"/>
          <p:cNvCxnSpPr>
            <a:stCxn id="4325" idx="6"/>
            <a:endCxn id="4510"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624" name="Shape 4624"/>
        <p:cNvGrpSpPr/>
        <p:nvPr/>
      </p:nvGrpSpPr>
      <p:grpSpPr>
        <a:xfrm>
          <a:off x="0" y="0"/>
          <a:ext cx="0" cy="0"/>
          <a:chOff x="0" y="0"/>
          <a:chExt cx="0" cy="0"/>
        </a:xfrm>
      </p:grpSpPr>
      <p:sp>
        <p:nvSpPr>
          <p:cNvPr id="4625" name="Google Shape;4625;p38"/>
          <p:cNvSpPr txBox="1"/>
          <p:nvPr>
            <p:ph idx="4294967295" type="title"/>
          </p:nvPr>
        </p:nvSpPr>
        <p:spPr>
          <a:xfrm>
            <a:off x="254575" y="348325"/>
            <a:ext cx="4441200" cy="287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0000"/>
                </a:solidFill>
                <a:latin typeface="Lato"/>
                <a:ea typeface="Lato"/>
                <a:cs typeface="Lato"/>
                <a:sym typeface="Lato"/>
              </a:rPr>
              <a:t>This just a basic neural “shallow” neural network.  There are now more complicated models and applications.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Also, now they are more and more used as part of a problem with stronger statistical backing as opposed to a solitary black box.  </a:t>
            </a:r>
            <a:endParaRPr sz="1800">
              <a:solidFill>
                <a:srgbClr val="000000"/>
              </a:solidFill>
              <a:latin typeface="Lato"/>
              <a:ea typeface="Lato"/>
              <a:cs typeface="Lato"/>
              <a:sym typeface="Lato"/>
            </a:endParaRPr>
          </a:p>
        </p:txBody>
      </p:sp>
      <p:sp>
        <p:nvSpPr>
          <p:cNvPr id="4626" name="Google Shape;4626;p38"/>
          <p:cNvSpPr/>
          <p:nvPr/>
        </p:nvSpPr>
        <p:spPr>
          <a:xfrm>
            <a:off x="6001150" y="1370250"/>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38"/>
          <p:cNvSpPr/>
          <p:nvPr/>
        </p:nvSpPr>
        <p:spPr>
          <a:xfrm>
            <a:off x="6001150" y="4782025"/>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38"/>
          <p:cNvSpPr/>
          <p:nvPr/>
        </p:nvSpPr>
        <p:spPr>
          <a:xfrm>
            <a:off x="6001150" y="1666563"/>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38"/>
          <p:cNvSpPr/>
          <p:nvPr/>
        </p:nvSpPr>
        <p:spPr>
          <a:xfrm>
            <a:off x="6001150" y="1962888"/>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38"/>
          <p:cNvSpPr/>
          <p:nvPr/>
        </p:nvSpPr>
        <p:spPr>
          <a:xfrm>
            <a:off x="6001150" y="2259213"/>
            <a:ext cx="186300" cy="2391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38"/>
          <p:cNvSpPr/>
          <p:nvPr/>
        </p:nvSpPr>
        <p:spPr>
          <a:xfrm>
            <a:off x="6001150" y="25555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38"/>
          <p:cNvSpPr/>
          <p:nvPr/>
        </p:nvSpPr>
        <p:spPr>
          <a:xfrm>
            <a:off x="6001150" y="290270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38"/>
          <p:cNvSpPr/>
          <p:nvPr/>
        </p:nvSpPr>
        <p:spPr>
          <a:xfrm>
            <a:off x="6001150" y="32647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38"/>
          <p:cNvSpPr/>
          <p:nvPr/>
        </p:nvSpPr>
        <p:spPr>
          <a:xfrm>
            <a:off x="6001150" y="36267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38"/>
          <p:cNvSpPr/>
          <p:nvPr/>
        </p:nvSpPr>
        <p:spPr>
          <a:xfrm>
            <a:off x="6001150" y="40118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38"/>
          <p:cNvSpPr/>
          <p:nvPr/>
        </p:nvSpPr>
        <p:spPr>
          <a:xfrm>
            <a:off x="6001150" y="4435175"/>
            <a:ext cx="186300" cy="2391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38"/>
          <p:cNvSpPr/>
          <p:nvPr/>
        </p:nvSpPr>
        <p:spPr>
          <a:xfrm>
            <a:off x="7567000" y="30457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38"/>
          <p:cNvSpPr/>
          <p:nvPr/>
        </p:nvSpPr>
        <p:spPr>
          <a:xfrm>
            <a:off x="6610750" y="2084450"/>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38"/>
          <p:cNvSpPr/>
          <p:nvPr/>
        </p:nvSpPr>
        <p:spPr>
          <a:xfrm>
            <a:off x="6610750" y="17746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38"/>
          <p:cNvSpPr/>
          <p:nvPr/>
        </p:nvSpPr>
        <p:spPr>
          <a:xfrm>
            <a:off x="661075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38"/>
          <p:cNvSpPr/>
          <p:nvPr/>
        </p:nvSpPr>
        <p:spPr>
          <a:xfrm>
            <a:off x="661075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38"/>
          <p:cNvSpPr/>
          <p:nvPr/>
        </p:nvSpPr>
        <p:spPr>
          <a:xfrm>
            <a:off x="6610750" y="3087963"/>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38"/>
          <p:cNvSpPr/>
          <p:nvPr/>
        </p:nvSpPr>
        <p:spPr>
          <a:xfrm>
            <a:off x="6610750" y="35023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38"/>
          <p:cNvSpPr/>
          <p:nvPr/>
        </p:nvSpPr>
        <p:spPr>
          <a:xfrm>
            <a:off x="661075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38"/>
          <p:cNvSpPr/>
          <p:nvPr/>
        </p:nvSpPr>
        <p:spPr>
          <a:xfrm>
            <a:off x="6610750" y="419607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38"/>
          <p:cNvSpPr/>
          <p:nvPr/>
        </p:nvSpPr>
        <p:spPr>
          <a:xfrm>
            <a:off x="6610750" y="454292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38"/>
          <p:cNvSpPr/>
          <p:nvPr/>
        </p:nvSpPr>
        <p:spPr>
          <a:xfrm>
            <a:off x="7143700" y="20844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38"/>
          <p:cNvSpPr/>
          <p:nvPr/>
        </p:nvSpPr>
        <p:spPr>
          <a:xfrm>
            <a:off x="7143700" y="17746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38"/>
          <p:cNvSpPr/>
          <p:nvPr/>
        </p:nvSpPr>
        <p:spPr>
          <a:xfrm>
            <a:off x="7143700" y="23942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38"/>
          <p:cNvSpPr/>
          <p:nvPr/>
        </p:nvSpPr>
        <p:spPr>
          <a:xfrm>
            <a:off x="7143700" y="2741113"/>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38"/>
          <p:cNvSpPr/>
          <p:nvPr/>
        </p:nvSpPr>
        <p:spPr>
          <a:xfrm>
            <a:off x="7143700" y="3087963"/>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38"/>
          <p:cNvSpPr/>
          <p:nvPr/>
        </p:nvSpPr>
        <p:spPr>
          <a:xfrm>
            <a:off x="7143700" y="35023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38"/>
          <p:cNvSpPr/>
          <p:nvPr/>
        </p:nvSpPr>
        <p:spPr>
          <a:xfrm>
            <a:off x="7143700" y="38492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38"/>
          <p:cNvSpPr/>
          <p:nvPr/>
        </p:nvSpPr>
        <p:spPr>
          <a:xfrm>
            <a:off x="7143700" y="41960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38"/>
          <p:cNvSpPr/>
          <p:nvPr/>
        </p:nvSpPr>
        <p:spPr>
          <a:xfrm>
            <a:off x="7143700" y="454292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6" name="Google Shape;4656;p38"/>
          <p:cNvCxnSpPr/>
          <p:nvPr/>
        </p:nvCxnSpPr>
        <p:spPr>
          <a:xfrm>
            <a:off x="6187450" y="1534925"/>
            <a:ext cx="456600" cy="337200"/>
          </a:xfrm>
          <a:prstGeom prst="straightConnector1">
            <a:avLst/>
          </a:prstGeom>
          <a:noFill/>
          <a:ln cap="flat" cmpd="sng" w="9525">
            <a:solidFill>
              <a:srgbClr val="000000"/>
            </a:solidFill>
            <a:prstDash val="solid"/>
            <a:round/>
            <a:headEnd len="med" w="med" type="none"/>
            <a:tailEnd len="med" w="med" type="none"/>
          </a:ln>
        </p:spPr>
      </p:cxnSp>
      <p:cxnSp>
        <p:nvCxnSpPr>
          <p:cNvPr id="4657" name="Google Shape;4657;p38"/>
          <p:cNvCxnSpPr/>
          <p:nvPr/>
        </p:nvCxnSpPr>
        <p:spPr>
          <a:xfrm>
            <a:off x="6164950" y="1498375"/>
            <a:ext cx="482100" cy="634800"/>
          </a:xfrm>
          <a:prstGeom prst="straightConnector1">
            <a:avLst/>
          </a:prstGeom>
          <a:noFill/>
          <a:ln cap="flat" cmpd="sng" w="9525">
            <a:solidFill>
              <a:srgbClr val="000000"/>
            </a:solidFill>
            <a:prstDash val="solid"/>
            <a:round/>
            <a:headEnd len="med" w="med" type="none"/>
            <a:tailEnd len="med" w="med" type="none"/>
          </a:ln>
        </p:spPr>
      </p:cxnSp>
      <p:cxnSp>
        <p:nvCxnSpPr>
          <p:cNvPr id="4658" name="Google Shape;4658;p38"/>
          <p:cNvCxnSpPr/>
          <p:nvPr/>
        </p:nvCxnSpPr>
        <p:spPr>
          <a:xfrm>
            <a:off x="6190375" y="1567875"/>
            <a:ext cx="424200" cy="924300"/>
          </a:xfrm>
          <a:prstGeom prst="straightConnector1">
            <a:avLst/>
          </a:prstGeom>
          <a:noFill/>
          <a:ln cap="flat" cmpd="sng" w="9525">
            <a:solidFill>
              <a:srgbClr val="000000"/>
            </a:solidFill>
            <a:prstDash val="solid"/>
            <a:round/>
            <a:headEnd len="med" w="med" type="none"/>
            <a:tailEnd len="med" w="med" type="none"/>
          </a:ln>
        </p:spPr>
      </p:cxnSp>
      <p:cxnSp>
        <p:nvCxnSpPr>
          <p:cNvPr id="4659" name="Google Shape;4659;p38"/>
          <p:cNvCxnSpPr/>
          <p:nvPr/>
        </p:nvCxnSpPr>
        <p:spPr>
          <a:xfrm>
            <a:off x="6179500" y="1567875"/>
            <a:ext cx="489300" cy="1261200"/>
          </a:xfrm>
          <a:prstGeom prst="straightConnector1">
            <a:avLst/>
          </a:prstGeom>
          <a:noFill/>
          <a:ln cap="flat" cmpd="sng" w="9525">
            <a:solidFill>
              <a:srgbClr val="000000"/>
            </a:solidFill>
            <a:prstDash val="solid"/>
            <a:round/>
            <a:headEnd len="med" w="med" type="none"/>
            <a:tailEnd len="med" w="med" type="none"/>
          </a:ln>
        </p:spPr>
      </p:cxnSp>
      <p:cxnSp>
        <p:nvCxnSpPr>
          <p:cNvPr id="4660" name="Google Shape;4660;p38"/>
          <p:cNvCxnSpPr/>
          <p:nvPr/>
        </p:nvCxnSpPr>
        <p:spPr>
          <a:xfrm>
            <a:off x="6190375" y="1578750"/>
            <a:ext cx="445800" cy="1685400"/>
          </a:xfrm>
          <a:prstGeom prst="straightConnector1">
            <a:avLst/>
          </a:prstGeom>
          <a:noFill/>
          <a:ln cap="flat" cmpd="sng" w="9525">
            <a:solidFill>
              <a:srgbClr val="000000"/>
            </a:solidFill>
            <a:prstDash val="solid"/>
            <a:round/>
            <a:headEnd len="med" w="med" type="none"/>
            <a:tailEnd len="med" w="med" type="none"/>
          </a:ln>
        </p:spPr>
      </p:cxnSp>
      <p:cxnSp>
        <p:nvCxnSpPr>
          <p:cNvPr id="4661" name="Google Shape;4661;p38"/>
          <p:cNvCxnSpPr>
            <a:endCxn id="4643" idx="2"/>
          </p:cNvCxnSpPr>
          <p:nvPr/>
        </p:nvCxnSpPr>
        <p:spPr>
          <a:xfrm>
            <a:off x="6179350" y="1578625"/>
            <a:ext cx="431400" cy="2043300"/>
          </a:xfrm>
          <a:prstGeom prst="straightConnector1">
            <a:avLst/>
          </a:prstGeom>
          <a:noFill/>
          <a:ln cap="flat" cmpd="sng" w="9525">
            <a:solidFill>
              <a:srgbClr val="000000"/>
            </a:solidFill>
            <a:prstDash val="solid"/>
            <a:round/>
            <a:headEnd len="med" w="med" type="none"/>
            <a:tailEnd len="med" w="med" type="none"/>
          </a:ln>
        </p:spPr>
      </p:cxnSp>
      <p:cxnSp>
        <p:nvCxnSpPr>
          <p:cNvPr id="4662" name="Google Shape;4662;p38"/>
          <p:cNvCxnSpPr>
            <a:endCxn id="4644" idx="2"/>
          </p:cNvCxnSpPr>
          <p:nvPr/>
        </p:nvCxnSpPr>
        <p:spPr>
          <a:xfrm>
            <a:off x="6179350" y="1567875"/>
            <a:ext cx="431400" cy="2400900"/>
          </a:xfrm>
          <a:prstGeom prst="straightConnector1">
            <a:avLst/>
          </a:prstGeom>
          <a:noFill/>
          <a:ln cap="flat" cmpd="sng" w="9525">
            <a:solidFill>
              <a:srgbClr val="000000"/>
            </a:solidFill>
            <a:prstDash val="solid"/>
            <a:round/>
            <a:headEnd len="med" w="med" type="none"/>
            <a:tailEnd len="med" w="med" type="none"/>
          </a:ln>
        </p:spPr>
      </p:cxnSp>
      <p:cxnSp>
        <p:nvCxnSpPr>
          <p:cNvPr id="4663" name="Google Shape;4663;p38"/>
          <p:cNvCxnSpPr>
            <a:endCxn id="4645" idx="1"/>
          </p:cNvCxnSpPr>
          <p:nvPr/>
        </p:nvCxnSpPr>
        <p:spPr>
          <a:xfrm>
            <a:off x="6179633" y="1567990"/>
            <a:ext cx="458400" cy="2663100"/>
          </a:xfrm>
          <a:prstGeom prst="straightConnector1">
            <a:avLst/>
          </a:prstGeom>
          <a:noFill/>
          <a:ln cap="flat" cmpd="sng" w="9525">
            <a:solidFill>
              <a:srgbClr val="000000"/>
            </a:solidFill>
            <a:prstDash val="solid"/>
            <a:round/>
            <a:headEnd len="med" w="med" type="none"/>
            <a:tailEnd len="med" w="med" type="none"/>
          </a:ln>
        </p:spPr>
      </p:cxnSp>
      <p:cxnSp>
        <p:nvCxnSpPr>
          <p:cNvPr id="4664" name="Google Shape;4664;p38"/>
          <p:cNvCxnSpPr>
            <a:endCxn id="4646" idx="2"/>
          </p:cNvCxnSpPr>
          <p:nvPr/>
        </p:nvCxnSpPr>
        <p:spPr>
          <a:xfrm>
            <a:off x="6179350" y="1578775"/>
            <a:ext cx="431400" cy="3083700"/>
          </a:xfrm>
          <a:prstGeom prst="straightConnector1">
            <a:avLst/>
          </a:prstGeom>
          <a:noFill/>
          <a:ln cap="flat" cmpd="sng" w="9525">
            <a:solidFill>
              <a:srgbClr val="000000"/>
            </a:solidFill>
            <a:prstDash val="solid"/>
            <a:round/>
            <a:headEnd len="med" w="med" type="none"/>
            <a:tailEnd len="med" w="med" type="none"/>
          </a:ln>
        </p:spPr>
      </p:cxnSp>
      <p:cxnSp>
        <p:nvCxnSpPr>
          <p:cNvPr id="4665" name="Google Shape;4665;p38"/>
          <p:cNvCxnSpPr/>
          <p:nvPr/>
        </p:nvCxnSpPr>
        <p:spPr>
          <a:xfrm>
            <a:off x="6201250" y="1817950"/>
            <a:ext cx="478500" cy="43500"/>
          </a:xfrm>
          <a:prstGeom prst="straightConnector1">
            <a:avLst/>
          </a:prstGeom>
          <a:noFill/>
          <a:ln cap="flat" cmpd="sng" w="9525">
            <a:solidFill>
              <a:srgbClr val="000000"/>
            </a:solidFill>
            <a:prstDash val="solid"/>
            <a:round/>
            <a:headEnd len="med" w="med" type="none"/>
            <a:tailEnd len="med" w="med" type="none"/>
          </a:ln>
        </p:spPr>
      </p:cxnSp>
      <p:cxnSp>
        <p:nvCxnSpPr>
          <p:cNvPr id="4666" name="Google Shape;4666;p38"/>
          <p:cNvCxnSpPr/>
          <p:nvPr/>
        </p:nvCxnSpPr>
        <p:spPr>
          <a:xfrm>
            <a:off x="6201250" y="1861425"/>
            <a:ext cx="435000" cy="337200"/>
          </a:xfrm>
          <a:prstGeom prst="straightConnector1">
            <a:avLst/>
          </a:prstGeom>
          <a:noFill/>
          <a:ln cap="flat" cmpd="sng" w="9525">
            <a:solidFill>
              <a:srgbClr val="000000"/>
            </a:solidFill>
            <a:prstDash val="solid"/>
            <a:round/>
            <a:headEnd len="med" w="med" type="none"/>
            <a:tailEnd len="med" w="med" type="none"/>
          </a:ln>
        </p:spPr>
      </p:cxnSp>
      <p:cxnSp>
        <p:nvCxnSpPr>
          <p:cNvPr id="4667" name="Google Shape;4667;p38"/>
          <p:cNvCxnSpPr/>
          <p:nvPr/>
        </p:nvCxnSpPr>
        <p:spPr>
          <a:xfrm>
            <a:off x="6190375" y="1839675"/>
            <a:ext cx="456600" cy="684900"/>
          </a:xfrm>
          <a:prstGeom prst="straightConnector1">
            <a:avLst/>
          </a:prstGeom>
          <a:noFill/>
          <a:ln cap="flat" cmpd="sng" w="9525">
            <a:solidFill>
              <a:srgbClr val="000000"/>
            </a:solidFill>
            <a:prstDash val="solid"/>
            <a:round/>
            <a:headEnd len="med" w="med" type="none"/>
            <a:tailEnd len="med" w="med" type="none"/>
          </a:ln>
        </p:spPr>
      </p:cxnSp>
      <p:cxnSp>
        <p:nvCxnSpPr>
          <p:cNvPr id="4668" name="Google Shape;4668;p38"/>
          <p:cNvCxnSpPr/>
          <p:nvPr/>
        </p:nvCxnSpPr>
        <p:spPr>
          <a:xfrm>
            <a:off x="6223000" y="1872300"/>
            <a:ext cx="413100" cy="956700"/>
          </a:xfrm>
          <a:prstGeom prst="straightConnector1">
            <a:avLst/>
          </a:prstGeom>
          <a:noFill/>
          <a:ln cap="flat" cmpd="sng" w="9525">
            <a:solidFill>
              <a:srgbClr val="000000"/>
            </a:solidFill>
            <a:prstDash val="solid"/>
            <a:round/>
            <a:headEnd len="med" w="med" type="none"/>
            <a:tailEnd len="med" w="med" type="none"/>
          </a:ln>
        </p:spPr>
      </p:cxnSp>
      <p:cxnSp>
        <p:nvCxnSpPr>
          <p:cNvPr id="4669" name="Google Shape;4669;p38"/>
          <p:cNvCxnSpPr/>
          <p:nvPr/>
        </p:nvCxnSpPr>
        <p:spPr>
          <a:xfrm>
            <a:off x="6212125" y="1850550"/>
            <a:ext cx="424200" cy="1315500"/>
          </a:xfrm>
          <a:prstGeom prst="straightConnector1">
            <a:avLst/>
          </a:prstGeom>
          <a:noFill/>
          <a:ln cap="flat" cmpd="sng" w="9525">
            <a:solidFill>
              <a:srgbClr val="000000"/>
            </a:solidFill>
            <a:prstDash val="solid"/>
            <a:round/>
            <a:headEnd len="med" w="med" type="none"/>
            <a:tailEnd len="med" w="med" type="none"/>
          </a:ln>
        </p:spPr>
      </p:cxnSp>
      <p:cxnSp>
        <p:nvCxnSpPr>
          <p:cNvPr id="4670" name="Google Shape;4670;p38"/>
          <p:cNvCxnSpPr>
            <a:endCxn id="4643" idx="1"/>
          </p:cNvCxnSpPr>
          <p:nvPr/>
        </p:nvCxnSpPr>
        <p:spPr>
          <a:xfrm>
            <a:off x="6212033" y="1850490"/>
            <a:ext cx="426000" cy="1686900"/>
          </a:xfrm>
          <a:prstGeom prst="straightConnector1">
            <a:avLst/>
          </a:prstGeom>
          <a:noFill/>
          <a:ln cap="flat" cmpd="sng" w="9525">
            <a:solidFill>
              <a:srgbClr val="000000"/>
            </a:solidFill>
            <a:prstDash val="solid"/>
            <a:round/>
            <a:headEnd len="med" w="med" type="none"/>
            <a:tailEnd len="med" w="med" type="none"/>
          </a:ln>
        </p:spPr>
      </p:cxnSp>
      <p:cxnSp>
        <p:nvCxnSpPr>
          <p:cNvPr id="4671" name="Google Shape;4671;p38"/>
          <p:cNvCxnSpPr>
            <a:endCxn id="4644" idx="2"/>
          </p:cNvCxnSpPr>
          <p:nvPr/>
        </p:nvCxnSpPr>
        <p:spPr>
          <a:xfrm>
            <a:off x="6233950" y="1872375"/>
            <a:ext cx="376800" cy="2096400"/>
          </a:xfrm>
          <a:prstGeom prst="straightConnector1">
            <a:avLst/>
          </a:prstGeom>
          <a:noFill/>
          <a:ln cap="flat" cmpd="sng" w="9525">
            <a:solidFill>
              <a:srgbClr val="000000"/>
            </a:solidFill>
            <a:prstDash val="solid"/>
            <a:round/>
            <a:headEnd len="med" w="med" type="none"/>
            <a:tailEnd len="med" w="med" type="none"/>
          </a:ln>
        </p:spPr>
      </p:cxnSp>
      <p:cxnSp>
        <p:nvCxnSpPr>
          <p:cNvPr id="4672" name="Google Shape;4672;p38"/>
          <p:cNvCxnSpPr>
            <a:endCxn id="4645" idx="1"/>
          </p:cNvCxnSpPr>
          <p:nvPr/>
        </p:nvCxnSpPr>
        <p:spPr>
          <a:xfrm>
            <a:off x="6233933" y="1850590"/>
            <a:ext cx="404100" cy="2380500"/>
          </a:xfrm>
          <a:prstGeom prst="straightConnector1">
            <a:avLst/>
          </a:prstGeom>
          <a:noFill/>
          <a:ln cap="flat" cmpd="sng" w="9525">
            <a:solidFill>
              <a:srgbClr val="000000"/>
            </a:solidFill>
            <a:prstDash val="solid"/>
            <a:round/>
            <a:headEnd len="med" w="med" type="none"/>
            <a:tailEnd len="med" w="med" type="none"/>
          </a:ln>
        </p:spPr>
      </p:cxnSp>
      <p:cxnSp>
        <p:nvCxnSpPr>
          <p:cNvPr id="4673" name="Google Shape;4673;p38"/>
          <p:cNvCxnSpPr>
            <a:endCxn id="4646" idx="1"/>
          </p:cNvCxnSpPr>
          <p:nvPr/>
        </p:nvCxnSpPr>
        <p:spPr>
          <a:xfrm>
            <a:off x="6201233" y="1839540"/>
            <a:ext cx="436800" cy="2738400"/>
          </a:xfrm>
          <a:prstGeom prst="straightConnector1">
            <a:avLst/>
          </a:prstGeom>
          <a:noFill/>
          <a:ln cap="flat" cmpd="sng" w="9525">
            <a:solidFill>
              <a:srgbClr val="000000"/>
            </a:solidFill>
            <a:prstDash val="solid"/>
            <a:round/>
            <a:headEnd len="med" w="med" type="none"/>
            <a:tailEnd len="med" w="med" type="none"/>
          </a:ln>
        </p:spPr>
      </p:cxnSp>
      <p:cxnSp>
        <p:nvCxnSpPr>
          <p:cNvPr id="4674" name="Google Shape;4674;p38"/>
          <p:cNvCxnSpPr/>
          <p:nvPr/>
        </p:nvCxnSpPr>
        <p:spPr>
          <a:xfrm flipH="1" rot="10800000">
            <a:off x="6190375" y="1861375"/>
            <a:ext cx="456600" cy="261000"/>
          </a:xfrm>
          <a:prstGeom prst="straightConnector1">
            <a:avLst/>
          </a:prstGeom>
          <a:noFill/>
          <a:ln cap="flat" cmpd="sng" w="9525">
            <a:solidFill>
              <a:srgbClr val="000000"/>
            </a:solidFill>
            <a:prstDash val="solid"/>
            <a:round/>
            <a:headEnd len="med" w="med" type="none"/>
            <a:tailEnd len="med" w="med" type="none"/>
          </a:ln>
        </p:spPr>
      </p:cxnSp>
      <p:cxnSp>
        <p:nvCxnSpPr>
          <p:cNvPr id="4675" name="Google Shape;4675;p38"/>
          <p:cNvCxnSpPr/>
          <p:nvPr/>
        </p:nvCxnSpPr>
        <p:spPr>
          <a:xfrm>
            <a:off x="6179500" y="2122375"/>
            <a:ext cx="489300" cy="43500"/>
          </a:xfrm>
          <a:prstGeom prst="straightConnector1">
            <a:avLst/>
          </a:prstGeom>
          <a:noFill/>
          <a:ln cap="flat" cmpd="sng" w="9525">
            <a:solidFill>
              <a:srgbClr val="000000"/>
            </a:solidFill>
            <a:prstDash val="solid"/>
            <a:round/>
            <a:headEnd len="med" w="med" type="none"/>
            <a:tailEnd len="med" w="med" type="none"/>
          </a:ln>
        </p:spPr>
      </p:cxnSp>
      <p:cxnSp>
        <p:nvCxnSpPr>
          <p:cNvPr id="4676" name="Google Shape;4676;p38"/>
          <p:cNvCxnSpPr/>
          <p:nvPr/>
        </p:nvCxnSpPr>
        <p:spPr>
          <a:xfrm>
            <a:off x="6201250" y="2144125"/>
            <a:ext cx="435000" cy="369600"/>
          </a:xfrm>
          <a:prstGeom prst="straightConnector1">
            <a:avLst/>
          </a:prstGeom>
          <a:noFill/>
          <a:ln cap="flat" cmpd="sng" w="9525">
            <a:solidFill>
              <a:srgbClr val="000000"/>
            </a:solidFill>
            <a:prstDash val="solid"/>
            <a:round/>
            <a:headEnd len="med" w="med" type="none"/>
            <a:tailEnd len="med" w="med" type="none"/>
          </a:ln>
        </p:spPr>
      </p:cxnSp>
      <p:cxnSp>
        <p:nvCxnSpPr>
          <p:cNvPr id="4677" name="Google Shape;4677;p38"/>
          <p:cNvCxnSpPr/>
          <p:nvPr/>
        </p:nvCxnSpPr>
        <p:spPr>
          <a:xfrm>
            <a:off x="6190375" y="2155000"/>
            <a:ext cx="456600" cy="728400"/>
          </a:xfrm>
          <a:prstGeom prst="straightConnector1">
            <a:avLst/>
          </a:prstGeom>
          <a:noFill/>
          <a:ln cap="flat" cmpd="sng" w="9525">
            <a:solidFill>
              <a:srgbClr val="000000"/>
            </a:solidFill>
            <a:prstDash val="solid"/>
            <a:round/>
            <a:headEnd len="med" w="med" type="none"/>
            <a:tailEnd len="med" w="med" type="none"/>
          </a:ln>
        </p:spPr>
      </p:cxnSp>
      <p:cxnSp>
        <p:nvCxnSpPr>
          <p:cNvPr id="4678" name="Google Shape;4678;p38"/>
          <p:cNvCxnSpPr/>
          <p:nvPr/>
        </p:nvCxnSpPr>
        <p:spPr>
          <a:xfrm>
            <a:off x="6201250" y="2155000"/>
            <a:ext cx="445800" cy="1043700"/>
          </a:xfrm>
          <a:prstGeom prst="straightConnector1">
            <a:avLst/>
          </a:prstGeom>
          <a:noFill/>
          <a:ln cap="flat" cmpd="sng" w="9525">
            <a:solidFill>
              <a:srgbClr val="000000"/>
            </a:solidFill>
            <a:prstDash val="solid"/>
            <a:round/>
            <a:headEnd len="med" w="med" type="none"/>
            <a:tailEnd len="med" w="med" type="none"/>
          </a:ln>
        </p:spPr>
      </p:cxnSp>
      <p:cxnSp>
        <p:nvCxnSpPr>
          <p:cNvPr id="4679" name="Google Shape;4679;p38"/>
          <p:cNvCxnSpPr>
            <a:endCxn id="4643" idx="2"/>
          </p:cNvCxnSpPr>
          <p:nvPr/>
        </p:nvCxnSpPr>
        <p:spPr>
          <a:xfrm>
            <a:off x="6212050" y="2165725"/>
            <a:ext cx="398700" cy="1456200"/>
          </a:xfrm>
          <a:prstGeom prst="straightConnector1">
            <a:avLst/>
          </a:prstGeom>
          <a:noFill/>
          <a:ln cap="flat" cmpd="sng" w="9525">
            <a:solidFill>
              <a:srgbClr val="000000"/>
            </a:solidFill>
            <a:prstDash val="solid"/>
            <a:round/>
            <a:headEnd len="med" w="med" type="none"/>
            <a:tailEnd len="med" w="med" type="none"/>
          </a:ln>
        </p:spPr>
      </p:cxnSp>
      <p:cxnSp>
        <p:nvCxnSpPr>
          <p:cNvPr id="4680" name="Google Shape;4680;p38"/>
          <p:cNvCxnSpPr>
            <a:endCxn id="4644" idx="2"/>
          </p:cNvCxnSpPr>
          <p:nvPr/>
        </p:nvCxnSpPr>
        <p:spPr>
          <a:xfrm>
            <a:off x="6190450" y="2133375"/>
            <a:ext cx="420300" cy="1835400"/>
          </a:xfrm>
          <a:prstGeom prst="straightConnector1">
            <a:avLst/>
          </a:prstGeom>
          <a:noFill/>
          <a:ln cap="flat" cmpd="sng" w="9525">
            <a:solidFill>
              <a:srgbClr val="000000"/>
            </a:solidFill>
            <a:prstDash val="solid"/>
            <a:round/>
            <a:headEnd len="med" w="med" type="none"/>
            <a:tailEnd len="med" w="med" type="none"/>
          </a:ln>
        </p:spPr>
      </p:cxnSp>
      <p:cxnSp>
        <p:nvCxnSpPr>
          <p:cNvPr id="4681" name="Google Shape;4681;p38"/>
          <p:cNvCxnSpPr>
            <a:endCxn id="4645" idx="1"/>
          </p:cNvCxnSpPr>
          <p:nvPr/>
        </p:nvCxnSpPr>
        <p:spPr>
          <a:xfrm>
            <a:off x="6201233" y="2165890"/>
            <a:ext cx="436800" cy="2065200"/>
          </a:xfrm>
          <a:prstGeom prst="straightConnector1">
            <a:avLst/>
          </a:prstGeom>
          <a:noFill/>
          <a:ln cap="flat" cmpd="sng" w="9525">
            <a:solidFill>
              <a:srgbClr val="000000"/>
            </a:solidFill>
            <a:prstDash val="solid"/>
            <a:round/>
            <a:headEnd len="med" w="med" type="none"/>
            <a:tailEnd len="med" w="med" type="none"/>
          </a:ln>
        </p:spPr>
      </p:cxnSp>
      <p:cxnSp>
        <p:nvCxnSpPr>
          <p:cNvPr id="4682" name="Google Shape;4682;p38"/>
          <p:cNvCxnSpPr>
            <a:endCxn id="4646" idx="2"/>
          </p:cNvCxnSpPr>
          <p:nvPr/>
        </p:nvCxnSpPr>
        <p:spPr>
          <a:xfrm>
            <a:off x="6201250" y="2165875"/>
            <a:ext cx="409500" cy="2496600"/>
          </a:xfrm>
          <a:prstGeom prst="straightConnector1">
            <a:avLst/>
          </a:prstGeom>
          <a:noFill/>
          <a:ln cap="flat" cmpd="sng" w="9525">
            <a:solidFill>
              <a:srgbClr val="000000"/>
            </a:solidFill>
            <a:prstDash val="solid"/>
            <a:round/>
            <a:headEnd len="med" w="med" type="none"/>
            <a:tailEnd len="med" w="med" type="none"/>
          </a:ln>
        </p:spPr>
      </p:cxnSp>
      <p:cxnSp>
        <p:nvCxnSpPr>
          <p:cNvPr id="4683" name="Google Shape;4683;p38"/>
          <p:cNvCxnSpPr/>
          <p:nvPr/>
        </p:nvCxnSpPr>
        <p:spPr>
          <a:xfrm flipH="1" rot="10800000">
            <a:off x="6233875" y="1894175"/>
            <a:ext cx="391500" cy="510900"/>
          </a:xfrm>
          <a:prstGeom prst="straightConnector1">
            <a:avLst/>
          </a:prstGeom>
          <a:noFill/>
          <a:ln cap="flat" cmpd="sng" w="9525">
            <a:solidFill>
              <a:srgbClr val="000000"/>
            </a:solidFill>
            <a:prstDash val="solid"/>
            <a:round/>
            <a:headEnd len="med" w="med" type="none"/>
            <a:tailEnd len="med" w="med" type="none"/>
          </a:ln>
        </p:spPr>
      </p:cxnSp>
      <p:cxnSp>
        <p:nvCxnSpPr>
          <p:cNvPr id="4684" name="Google Shape;4684;p38"/>
          <p:cNvCxnSpPr/>
          <p:nvPr/>
        </p:nvCxnSpPr>
        <p:spPr>
          <a:xfrm flipH="1" rot="10800000">
            <a:off x="6212125" y="2176850"/>
            <a:ext cx="445800" cy="239100"/>
          </a:xfrm>
          <a:prstGeom prst="straightConnector1">
            <a:avLst/>
          </a:prstGeom>
          <a:noFill/>
          <a:ln cap="flat" cmpd="sng" w="9525">
            <a:solidFill>
              <a:srgbClr val="000000"/>
            </a:solidFill>
            <a:prstDash val="solid"/>
            <a:round/>
            <a:headEnd len="med" w="med" type="none"/>
            <a:tailEnd len="med" w="med" type="none"/>
          </a:ln>
        </p:spPr>
      </p:cxnSp>
      <p:cxnSp>
        <p:nvCxnSpPr>
          <p:cNvPr id="4685" name="Google Shape;4685;p38"/>
          <p:cNvCxnSpPr>
            <a:endCxn id="4643" idx="2"/>
          </p:cNvCxnSpPr>
          <p:nvPr/>
        </p:nvCxnSpPr>
        <p:spPr>
          <a:xfrm>
            <a:off x="6201250" y="2426725"/>
            <a:ext cx="409500" cy="1195200"/>
          </a:xfrm>
          <a:prstGeom prst="straightConnector1">
            <a:avLst/>
          </a:prstGeom>
          <a:noFill/>
          <a:ln cap="flat" cmpd="sng" w="9525">
            <a:solidFill>
              <a:srgbClr val="000000"/>
            </a:solidFill>
            <a:prstDash val="solid"/>
            <a:round/>
            <a:headEnd len="med" w="med" type="none"/>
            <a:tailEnd len="med" w="med" type="none"/>
          </a:ln>
        </p:spPr>
      </p:cxnSp>
      <p:cxnSp>
        <p:nvCxnSpPr>
          <p:cNvPr id="4686" name="Google Shape;4686;p38"/>
          <p:cNvCxnSpPr>
            <a:endCxn id="4646" idx="2"/>
          </p:cNvCxnSpPr>
          <p:nvPr/>
        </p:nvCxnSpPr>
        <p:spPr>
          <a:xfrm>
            <a:off x="6222850" y="2459275"/>
            <a:ext cx="387900" cy="2203200"/>
          </a:xfrm>
          <a:prstGeom prst="straightConnector1">
            <a:avLst/>
          </a:prstGeom>
          <a:noFill/>
          <a:ln cap="flat" cmpd="sng" w="9525">
            <a:solidFill>
              <a:srgbClr val="000000"/>
            </a:solidFill>
            <a:prstDash val="solid"/>
            <a:round/>
            <a:headEnd len="med" w="med" type="none"/>
            <a:tailEnd len="med" w="med" type="none"/>
          </a:ln>
        </p:spPr>
      </p:cxnSp>
      <p:cxnSp>
        <p:nvCxnSpPr>
          <p:cNvPr id="4687" name="Google Shape;4687;p38"/>
          <p:cNvCxnSpPr/>
          <p:nvPr/>
        </p:nvCxnSpPr>
        <p:spPr>
          <a:xfrm flipH="1" rot="10800000">
            <a:off x="6201250" y="1948500"/>
            <a:ext cx="413100" cy="728400"/>
          </a:xfrm>
          <a:prstGeom prst="straightConnector1">
            <a:avLst/>
          </a:prstGeom>
          <a:noFill/>
          <a:ln cap="flat" cmpd="sng" w="9525">
            <a:solidFill>
              <a:srgbClr val="000000"/>
            </a:solidFill>
            <a:prstDash val="solid"/>
            <a:round/>
            <a:headEnd len="med" w="med" type="none"/>
            <a:tailEnd len="med" w="med" type="none"/>
          </a:ln>
        </p:spPr>
      </p:cxnSp>
      <p:cxnSp>
        <p:nvCxnSpPr>
          <p:cNvPr id="4688" name="Google Shape;4688;p38"/>
          <p:cNvCxnSpPr/>
          <p:nvPr/>
        </p:nvCxnSpPr>
        <p:spPr>
          <a:xfrm flipH="1" rot="10800000">
            <a:off x="6212125" y="2252925"/>
            <a:ext cx="434700" cy="369600"/>
          </a:xfrm>
          <a:prstGeom prst="straightConnector1">
            <a:avLst/>
          </a:prstGeom>
          <a:noFill/>
          <a:ln cap="flat" cmpd="sng" w="9525">
            <a:solidFill>
              <a:srgbClr val="000000"/>
            </a:solidFill>
            <a:prstDash val="solid"/>
            <a:round/>
            <a:headEnd len="med" w="med" type="none"/>
            <a:tailEnd len="med" w="med" type="none"/>
          </a:ln>
        </p:spPr>
      </p:cxnSp>
      <p:cxnSp>
        <p:nvCxnSpPr>
          <p:cNvPr id="4689" name="Google Shape;4689;p38"/>
          <p:cNvCxnSpPr/>
          <p:nvPr/>
        </p:nvCxnSpPr>
        <p:spPr>
          <a:xfrm flipH="1" rot="10800000">
            <a:off x="6201250" y="2524775"/>
            <a:ext cx="435000" cy="195600"/>
          </a:xfrm>
          <a:prstGeom prst="straightConnector1">
            <a:avLst/>
          </a:prstGeom>
          <a:noFill/>
          <a:ln cap="flat" cmpd="sng" w="9525">
            <a:solidFill>
              <a:srgbClr val="000000"/>
            </a:solidFill>
            <a:prstDash val="solid"/>
            <a:round/>
            <a:headEnd len="med" w="med" type="none"/>
            <a:tailEnd len="med" w="med" type="none"/>
          </a:ln>
        </p:spPr>
      </p:cxnSp>
      <p:cxnSp>
        <p:nvCxnSpPr>
          <p:cNvPr id="4690" name="Google Shape;4690;p38"/>
          <p:cNvCxnSpPr/>
          <p:nvPr/>
        </p:nvCxnSpPr>
        <p:spPr>
          <a:xfrm>
            <a:off x="6201250" y="2709500"/>
            <a:ext cx="424200" cy="163200"/>
          </a:xfrm>
          <a:prstGeom prst="straightConnector1">
            <a:avLst/>
          </a:prstGeom>
          <a:noFill/>
          <a:ln cap="flat" cmpd="sng" w="9525">
            <a:solidFill>
              <a:srgbClr val="000000"/>
            </a:solidFill>
            <a:prstDash val="solid"/>
            <a:round/>
            <a:headEnd len="med" w="med" type="none"/>
            <a:tailEnd len="med" w="med" type="none"/>
          </a:ln>
        </p:spPr>
      </p:cxnSp>
      <p:cxnSp>
        <p:nvCxnSpPr>
          <p:cNvPr id="4691" name="Google Shape;4691;p38"/>
          <p:cNvCxnSpPr/>
          <p:nvPr/>
        </p:nvCxnSpPr>
        <p:spPr>
          <a:xfrm>
            <a:off x="6190375" y="2698625"/>
            <a:ext cx="413100" cy="532800"/>
          </a:xfrm>
          <a:prstGeom prst="straightConnector1">
            <a:avLst/>
          </a:prstGeom>
          <a:noFill/>
          <a:ln cap="flat" cmpd="sng" w="9525">
            <a:solidFill>
              <a:srgbClr val="000000"/>
            </a:solidFill>
            <a:prstDash val="solid"/>
            <a:round/>
            <a:headEnd len="med" w="med" type="none"/>
            <a:tailEnd len="med" w="med" type="none"/>
          </a:ln>
        </p:spPr>
      </p:cxnSp>
      <p:cxnSp>
        <p:nvCxnSpPr>
          <p:cNvPr id="4692" name="Google Shape;4692;p38"/>
          <p:cNvCxnSpPr>
            <a:endCxn id="4643" idx="2"/>
          </p:cNvCxnSpPr>
          <p:nvPr/>
        </p:nvCxnSpPr>
        <p:spPr>
          <a:xfrm>
            <a:off x="6179350" y="2742025"/>
            <a:ext cx="431400" cy="879900"/>
          </a:xfrm>
          <a:prstGeom prst="straightConnector1">
            <a:avLst/>
          </a:prstGeom>
          <a:noFill/>
          <a:ln cap="flat" cmpd="sng" w="9525">
            <a:solidFill>
              <a:srgbClr val="000000"/>
            </a:solidFill>
            <a:prstDash val="solid"/>
            <a:round/>
            <a:headEnd len="med" w="med" type="none"/>
            <a:tailEnd len="med" w="med" type="none"/>
          </a:ln>
        </p:spPr>
      </p:cxnSp>
      <p:cxnSp>
        <p:nvCxnSpPr>
          <p:cNvPr id="4693" name="Google Shape;4693;p38"/>
          <p:cNvCxnSpPr>
            <a:endCxn id="4644" idx="1"/>
          </p:cNvCxnSpPr>
          <p:nvPr/>
        </p:nvCxnSpPr>
        <p:spPr>
          <a:xfrm>
            <a:off x="6179633" y="2742140"/>
            <a:ext cx="458400" cy="1142100"/>
          </a:xfrm>
          <a:prstGeom prst="straightConnector1">
            <a:avLst/>
          </a:prstGeom>
          <a:noFill/>
          <a:ln cap="flat" cmpd="sng" w="9525">
            <a:solidFill>
              <a:srgbClr val="000000"/>
            </a:solidFill>
            <a:prstDash val="solid"/>
            <a:round/>
            <a:headEnd len="med" w="med" type="none"/>
            <a:tailEnd len="med" w="med" type="none"/>
          </a:ln>
        </p:spPr>
      </p:cxnSp>
      <p:cxnSp>
        <p:nvCxnSpPr>
          <p:cNvPr id="4694" name="Google Shape;4694;p38"/>
          <p:cNvCxnSpPr>
            <a:endCxn id="4645" idx="2"/>
          </p:cNvCxnSpPr>
          <p:nvPr/>
        </p:nvCxnSpPr>
        <p:spPr>
          <a:xfrm>
            <a:off x="6212050" y="2752925"/>
            <a:ext cx="398700" cy="1562700"/>
          </a:xfrm>
          <a:prstGeom prst="straightConnector1">
            <a:avLst/>
          </a:prstGeom>
          <a:noFill/>
          <a:ln cap="flat" cmpd="sng" w="9525">
            <a:solidFill>
              <a:srgbClr val="000000"/>
            </a:solidFill>
            <a:prstDash val="solid"/>
            <a:round/>
            <a:headEnd len="med" w="med" type="none"/>
            <a:tailEnd len="med" w="med" type="none"/>
          </a:ln>
        </p:spPr>
      </p:cxnSp>
      <p:cxnSp>
        <p:nvCxnSpPr>
          <p:cNvPr id="4695" name="Google Shape;4695;p38"/>
          <p:cNvCxnSpPr>
            <a:endCxn id="4646" idx="2"/>
          </p:cNvCxnSpPr>
          <p:nvPr/>
        </p:nvCxnSpPr>
        <p:spPr>
          <a:xfrm>
            <a:off x="6179350" y="2709475"/>
            <a:ext cx="431400" cy="1953000"/>
          </a:xfrm>
          <a:prstGeom prst="straightConnector1">
            <a:avLst/>
          </a:prstGeom>
          <a:noFill/>
          <a:ln cap="flat" cmpd="sng" w="9525">
            <a:solidFill>
              <a:srgbClr val="000000"/>
            </a:solidFill>
            <a:prstDash val="solid"/>
            <a:round/>
            <a:headEnd len="med" w="med" type="none"/>
            <a:tailEnd len="med" w="med" type="none"/>
          </a:ln>
        </p:spPr>
      </p:cxnSp>
      <p:cxnSp>
        <p:nvCxnSpPr>
          <p:cNvPr id="4696" name="Google Shape;4696;p38"/>
          <p:cNvCxnSpPr/>
          <p:nvPr/>
        </p:nvCxnSpPr>
        <p:spPr>
          <a:xfrm flipH="1" rot="10800000">
            <a:off x="6190375" y="1937525"/>
            <a:ext cx="445800" cy="1119900"/>
          </a:xfrm>
          <a:prstGeom prst="straightConnector1">
            <a:avLst/>
          </a:prstGeom>
          <a:noFill/>
          <a:ln cap="flat" cmpd="sng" w="9525">
            <a:solidFill>
              <a:srgbClr val="000000"/>
            </a:solidFill>
            <a:prstDash val="solid"/>
            <a:round/>
            <a:headEnd len="med" w="med" type="none"/>
            <a:tailEnd len="med" w="med" type="none"/>
          </a:ln>
        </p:spPr>
      </p:cxnSp>
      <p:cxnSp>
        <p:nvCxnSpPr>
          <p:cNvPr id="4697" name="Google Shape;4697;p38"/>
          <p:cNvCxnSpPr/>
          <p:nvPr/>
        </p:nvCxnSpPr>
        <p:spPr>
          <a:xfrm flipH="1" rot="10800000">
            <a:off x="6190375" y="2242100"/>
            <a:ext cx="435000" cy="869700"/>
          </a:xfrm>
          <a:prstGeom prst="straightConnector1">
            <a:avLst/>
          </a:prstGeom>
          <a:noFill/>
          <a:ln cap="flat" cmpd="sng" w="9525">
            <a:solidFill>
              <a:srgbClr val="000000"/>
            </a:solidFill>
            <a:prstDash val="solid"/>
            <a:round/>
            <a:headEnd len="med" w="med" type="none"/>
            <a:tailEnd len="med" w="med" type="none"/>
          </a:ln>
        </p:spPr>
      </p:cxnSp>
      <p:cxnSp>
        <p:nvCxnSpPr>
          <p:cNvPr id="4698" name="Google Shape;4698;p38"/>
          <p:cNvCxnSpPr/>
          <p:nvPr/>
        </p:nvCxnSpPr>
        <p:spPr>
          <a:xfrm flipH="1" rot="10800000">
            <a:off x="6201250" y="2546375"/>
            <a:ext cx="445800" cy="532800"/>
          </a:xfrm>
          <a:prstGeom prst="straightConnector1">
            <a:avLst/>
          </a:prstGeom>
          <a:noFill/>
          <a:ln cap="flat" cmpd="sng" w="9525">
            <a:solidFill>
              <a:srgbClr val="000000"/>
            </a:solidFill>
            <a:prstDash val="solid"/>
            <a:round/>
            <a:headEnd len="med" w="med" type="none"/>
            <a:tailEnd len="med" w="med" type="none"/>
          </a:ln>
        </p:spPr>
      </p:cxnSp>
      <p:cxnSp>
        <p:nvCxnSpPr>
          <p:cNvPr id="4699" name="Google Shape;4699;p38"/>
          <p:cNvCxnSpPr/>
          <p:nvPr/>
        </p:nvCxnSpPr>
        <p:spPr>
          <a:xfrm flipH="1" rot="10800000">
            <a:off x="6168650" y="2861700"/>
            <a:ext cx="500100" cy="174000"/>
          </a:xfrm>
          <a:prstGeom prst="straightConnector1">
            <a:avLst/>
          </a:prstGeom>
          <a:noFill/>
          <a:ln cap="flat" cmpd="sng" w="9525">
            <a:solidFill>
              <a:srgbClr val="000000"/>
            </a:solidFill>
            <a:prstDash val="solid"/>
            <a:round/>
            <a:headEnd len="med" w="med" type="none"/>
            <a:tailEnd len="med" w="med" type="none"/>
          </a:ln>
        </p:spPr>
      </p:cxnSp>
      <p:cxnSp>
        <p:nvCxnSpPr>
          <p:cNvPr id="4700" name="Google Shape;4700;p38"/>
          <p:cNvCxnSpPr/>
          <p:nvPr/>
        </p:nvCxnSpPr>
        <p:spPr>
          <a:xfrm>
            <a:off x="6212125" y="3068300"/>
            <a:ext cx="435000" cy="130500"/>
          </a:xfrm>
          <a:prstGeom prst="straightConnector1">
            <a:avLst/>
          </a:prstGeom>
          <a:noFill/>
          <a:ln cap="flat" cmpd="sng" w="9525">
            <a:solidFill>
              <a:srgbClr val="000000"/>
            </a:solidFill>
            <a:prstDash val="solid"/>
            <a:round/>
            <a:headEnd len="med" w="med" type="none"/>
            <a:tailEnd len="med" w="med" type="none"/>
          </a:ln>
        </p:spPr>
      </p:cxnSp>
      <p:cxnSp>
        <p:nvCxnSpPr>
          <p:cNvPr id="4701" name="Google Shape;4701;p38"/>
          <p:cNvCxnSpPr>
            <a:endCxn id="4643" idx="2"/>
          </p:cNvCxnSpPr>
          <p:nvPr/>
        </p:nvCxnSpPr>
        <p:spPr>
          <a:xfrm>
            <a:off x="6179350" y="3100825"/>
            <a:ext cx="431400" cy="521100"/>
          </a:xfrm>
          <a:prstGeom prst="straightConnector1">
            <a:avLst/>
          </a:prstGeom>
          <a:noFill/>
          <a:ln cap="flat" cmpd="sng" w="9525">
            <a:solidFill>
              <a:srgbClr val="000000"/>
            </a:solidFill>
            <a:prstDash val="solid"/>
            <a:round/>
            <a:headEnd len="med" w="med" type="none"/>
            <a:tailEnd len="med" w="med" type="none"/>
          </a:ln>
        </p:spPr>
      </p:cxnSp>
      <p:cxnSp>
        <p:nvCxnSpPr>
          <p:cNvPr id="4702" name="Google Shape;4702;p38"/>
          <p:cNvCxnSpPr>
            <a:endCxn id="4644" idx="2"/>
          </p:cNvCxnSpPr>
          <p:nvPr/>
        </p:nvCxnSpPr>
        <p:spPr>
          <a:xfrm>
            <a:off x="6201250" y="3100875"/>
            <a:ext cx="409500" cy="867900"/>
          </a:xfrm>
          <a:prstGeom prst="straightConnector1">
            <a:avLst/>
          </a:prstGeom>
          <a:noFill/>
          <a:ln cap="flat" cmpd="sng" w="9525">
            <a:solidFill>
              <a:srgbClr val="000000"/>
            </a:solidFill>
            <a:prstDash val="solid"/>
            <a:round/>
            <a:headEnd len="med" w="med" type="none"/>
            <a:tailEnd len="med" w="med" type="none"/>
          </a:ln>
        </p:spPr>
      </p:cxnSp>
      <p:cxnSp>
        <p:nvCxnSpPr>
          <p:cNvPr id="4703" name="Google Shape;4703;p38"/>
          <p:cNvCxnSpPr>
            <a:endCxn id="4645" idx="2"/>
          </p:cNvCxnSpPr>
          <p:nvPr/>
        </p:nvCxnSpPr>
        <p:spPr>
          <a:xfrm>
            <a:off x="6190450" y="3090125"/>
            <a:ext cx="420300" cy="1225500"/>
          </a:xfrm>
          <a:prstGeom prst="straightConnector1">
            <a:avLst/>
          </a:prstGeom>
          <a:noFill/>
          <a:ln cap="flat" cmpd="sng" w="9525">
            <a:solidFill>
              <a:srgbClr val="000000"/>
            </a:solidFill>
            <a:prstDash val="solid"/>
            <a:round/>
            <a:headEnd len="med" w="med" type="none"/>
            <a:tailEnd len="med" w="med" type="none"/>
          </a:ln>
        </p:spPr>
      </p:cxnSp>
      <p:cxnSp>
        <p:nvCxnSpPr>
          <p:cNvPr id="4704" name="Google Shape;4704;p38"/>
          <p:cNvCxnSpPr>
            <a:endCxn id="4646" idx="2"/>
          </p:cNvCxnSpPr>
          <p:nvPr/>
        </p:nvCxnSpPr>
        <p:spPr>
          <a:xfrm>
            <a:off x="6168550" y="3068275"/>
            <a:ext cx="442200" cy="1594200"/>
          </a:xfrm>
          <a:prstGeom prst="straightConnector1">
            <a:avLst/>
          </a:prstGeom>
          <a:noFill/>
          <a:ln cap="flat" cmpd="sng" w="9525">
            <a:solidFill>
              <a:srgbClr val="000000"/>
            </a:solidFill>
            <a:prstDash val="solid"/>
            <a:round/>
            <a:headEnd len="med" w="med" type="none"/>
            <a:tailEnd len="med" w="med" type="none"/>
          </a:ln>
        </p:spPr>
      </p:cxnSp>
      <p:cxnSp>
        <p:nvCxnSpPr>
          <p:cNvPr id="4705" name="Google Shape;4705;p38"/>
          <p:cNvCxnSpPr>
            <a:stCxn id="4633" idx="6"/>
          </p:cNvCxnSpPr>
          <p:nvPr/>
        </p:nvCxnSpPr>
        <p:spPr>
          <a:xfrm flipH="1" rot="10800000">
            <a:off x="6187450" y="1894163"/>
            <a:ext cx="416100" cy="1490100"/>
          </a:xfrm>
          <a:prstGeom prst="straightConnector1">
            <a:avLst/>
          </a:prstGeom>
          <a:noFill/>
          <a:ln cap="flat" cmpd="sng" w="9525">
            <a:solidFill>
              <a:srgbClr val="000000"/>
            </a:solidFill>
            <a:prstDash val="solid"/>
            <a:round/>
            <a:headEnd len="med" w="med" type="none"/>
            <a:tailEnd len="med" w="med" type="none"/>
          </a:ln>
        </p:spPr>
      </p:cxnSp>
      <p:cxnSp>
        <p:nvCxnSpPr>
          <p:cNvPr id="4706" name="Google Shape;4706;p38"/>
          <p:cNvCxnSpPr>
            <a:stCxn id="4633" idx="6"/>
          </p:cNvCxnSpPr>
          <p:nvPr/>
        </p:nvCxnSpPr>
        <p:spPr>
          <a:xfrm flipH="1" rot="10800000">
            <a:off x="6187450" y="2241863"/>
            <a:ext cx="448800" cy="1142400"/>
          </a:xfrm>
          <a:prstGeom prst="straightConnector1">
            <a:avLst/>
          </a:prstGeom>
          <a:noFill/>
          <a:ln cap="flat" cmpd="sng" w="9525">
            <a:solidFill>
              <a:srgbClr val="000000"/>
            </a:solidFill>
            <a:prstDash val="solid"/>
            <a:round/>
            <a:headEnd len="med" w="med" type="none"/>
            <a:tailEnd len="med" w="med" type="none"/>
          </a:ln>
        </p:spPr>
      </p:cxnSp>
      <p:cxnSp>
        <p:nvCxnSpPr>
          <p:cNvPr id="4707" name="Google Shape;4707;p38"/>
          <p:cNvCxnSpPr>
            <a:stCxn id="4633" idx="6"/>
          </p:cNvCxnSpPr>
          <p:nvPr/>
        </p:nvCxnSpPr>
        <p:spPr>
          <a:xfrm flipH="1" rot="10800000">
            <a:off x="6187450" y="2546363"/>
            <a:ext cx="448800" cy="837900"/>
          </a:xfrm>
          <a:prstGeom prst="straightConnector1">
            <a:avLst/>
          </a:prstGeom>
          <a:noFill/>
          <a:ln cap="flat" cmpd="sng" w="9525">
            <a:solidFill>
              <a:srgbClr val="000000"/>
            </a:solidFill>
            <a:prstDash val="solid"/>
            <a:round/>
            <a:headEnd len="med" w="med" type="none"/>
            <a:tailEnd len="med" w="med" type="none"/>
          </a:ln>
        </p:spPr>
      </p:cxnSp>
      <p:cxnSp>
        <p:nvCxnSpPr>
          <p:cNvPr id="4708" name="Google Shape;4708;p38"/>
          <p:cNvCxnSpPr/>
          <p:nvPr/>
        </p:nvCxnSpPr>
        <p:spPr>
          <a:xfrm flipH="1" rot="10800000">
            <a:off x="6187450" y="2883563"/>
            <a:ext cx="448800" cy="500700"/>
          </a:xfrm>
          <a:prstGeom prst="straightConnector1">
            <a:avLst/>
          </a:prstGeom>
          <a:noFill/>
          <a:ln cap="flat" cmpd="sng" w="9525">
            <a:solidFill>
              <a:srgbClr val="000000"/>
            </a:solidFill>
            <a:prstDash val="solid"/>
            <a:round/>
            <a:headEnd len="med" w="med" type="none"/>
            <a:tailEnd len="med" w="med" type="none"/>
          </a:ln>
        </p:spPr>
      </p:cxnSp>
      <p:cxnSp>
        <p:nvCxnSpPr>
          <p:cNvPr id="4709" name="Google Shape;4709;p38"/>
          <p:cNvCxnSpPr>
            <a:stCxn id="4633" idx="6"/>
          </p:cNvCxnSpPr>
          <p:nvPr/>
        </p:nvCxnSpPr>
        <p:spPr>
          <a:xfrm flipH="1" rot="10800000">
            <a:off x="6187450" y="3220463"/>
            <a:ext cx="426900" cy="163800"/>
          </a:xfrm>
          <a:prstGeom prst="straightConnector1">
            <a:avLst/>
          </a:prstGeom>
          <a:noFill/>
          <a:ln cap="flat" cmpd="sng" w="9525">
            <a:solidFill>
              <a:srgbClr val="000000"/>
            </a:solidFill>
            <a:prstDash val="solid"/>
            <a:round/>
            <a:headEnd len="med" w="med" type="none"/>
            <a:tailEnd len="med" w="med" type="none"/>
          </a:ln>
        </p:spPr>
      </p:cxnSp>
      <p:cxnSp>
        <p:nvCxnSpPr>
          <p:cNvPr id="4710" name="Google Shape;4710;p38"/>
          <p:cNvCxnSpPr>
            <a:stCxn id="4633" idx="6"/>
            <a:endCxn id="4643" idx="2"/>
          </p:cNvCxnSpPr>
          <p:nvPr/>
        </p:nvCxnSpPr>
        <p:spPr>
          <a:xfrm>
            <a:off x="6187450" y="3384263"/>
            <a:ext cx="423300" cy="237600"/>
          </a:xfrm>
          <a:prstGeom prst="straightConnector1">
            <a:avLst/>
          </a:prstGeom>
          <a:noFill/>
          <a:ln cap="flat" cmpd="sng" w="9525">
            <a:solidFill>
              <a:srgbClr val="000000"/>
            </a:solidFill>
            <a:prstDash val="solid"/>
            <a:round/>
            <a:headEnd len="med" w="med" type="none"/>
            <a:tailEnd len="med" w="med" type="none"/>
          </a:ln>
        </p:spPr>
      </p:cxnSp>
      <p:cxnSp>
        <p:nvCxnSpPr>
          <p:cNvPr id="4711" name="Google Shape;4711;p38"/>
          <p:cNvCxnSpPr>
            <a:stCxn id="4633" idx="6"/>
            <a:endCxn id="4644" idx="2"/>
          </p:cNvCxnSpPr>
          <p:nvPr/>
        </p:nvCxnSpPr>
        <p:spPr>
          <a:xfrm>
            <a:off x="6187450" y="3384263"/>
            <a:ext cx="423300" cy="584400"/>
          </a:xfrm>
          <a:prstGeom prst="straightConnector1">
            <a:avLst/>
          </a:prstGeom>
          <a:noFill/>
          <a:ln cap="flat" cmpd="sng" w="9525">
            <a:solidFill>
              <a:srgbClr val="000000"/>
            </a:solidFill>
            <a:prstDash val="solid"/>
            <a:round/>
            <a:headEnd len="med" w="med" type="none"/>
            <a:tailEnd len="med" w="med" type="none"/>
          </a:ln>
        </p:spPr>
      </p:cxnSp>
      <p:cxnSp>
        <p:nvCxnSpPr>
          <p:cNvPr id="4712" name="Google Shape;4712;p38"/>
          <p:cNvCxnSpPr>
            <a:endCxn id="4645" idx="2"/>
          </p:cNvCxnSpPr>
          <p:nvPr/>
        </p:nvCxnSpPr>
        <p:spPr>
          <a:xfrm>
            <a:off x="6160150" y="3468725"/>
            <a:ext cx="450600" cy="846900"/>
          </a:xfrm>
          <a:prstGeom prst="straightConnector1">
            <a:avLst/>
          </a:prstGeom>
          <a:noFill/>
          <a:ln cap="flat" cmpd="sng" w="9525">
            <a:solidFill>
              <a:srgbClr val="000000"/>
            </a:solidFill>
            <a:prstDash val="solid"/>
            <a:round/>
            <a:headEnd len="med" w="med" type="none"/>
            <a:tailEnd len="med" w="med" type="none"/>
          </a:ln>
        </p:spPr>
      </p:cxnSp>
      <p:cxnSp>
        <p:nvCxnSpPr>
          <p:cNvPr id="4713" name="Google Shape;4713;p38"/>
          <p:cNvCxnSpPr>
            <a:endCxn id="4646" idx="2"/>
          </p:cNvCxnSpPr>
          <p:nvPr/>
        </p:nvCxnSpPr>
        <p:spPr>
          <a:xfrm>
            <a:off x="6160150" y="3468775"/>
            <a:ext cx="450600" cy="1193700"/>
          </a:xfrm>
          <a:prstGeom prst="straightConnector1">
            <a:avLst/>
          </a:prstGeom>
          <a:noFill/>
          <a:ln cap="flat" cmpd="sng" w="9525">
            <a:solidFill>
              <a:srgbClr val="000000"/>
            </a:solidFill>
            <a:prstDash val="solid"/>
            <a:round/>
            <a:headEnd len="med" w="med" type="none"/>
            <a:tailEnd len="med" w="med" type="none"/>
          </a:ln>
        </p:spPr>
      </p:cxnSp>
      <p:cxnSp>
        <p:nvCxnSpPr>
          <p:cNvPr id="4714" name="Google Shape;4714;p38"/>
          <p:cNvCxnSpPr>
            <a:stCxn id="4634" idx="6"/>
          </p:cNvCxnSpPr>
          <p:nvPr/>
        </p:nvCxnSpPr>
        <p:spPr>
          <a:xfrm flipH="1" rot="10800000">
            <a:off x="6187450" y="1904875"/>
            <a:ext cx="437700" cy="1841400"/>
          </a:xfrm>
          <a:prstGeom prst="straightConnector1">
            <a:avLst/>
          </a:prstGeom>
          <a:noFill/>
          <a:ln cap="flat" cmpd="sng" w="9525">
            <a:solidFill>
              <a:srgbClr val="000000"/>
            </a:solidFill>
            <a:prstDash val="solid"/>
            <a:round/>
            <a:headEnd len="med" w="med" type="none"/>
            <a:tailEnd len="med" w="med" type="none"/>
          </a:ln>
        </p:spPr>
      </p:cxnSp>
      <p:cxnSp>
        <p:nvCxnSpPr>
          <p:cNvPr id="4715" name="Google Shape;4715;p38"/>
          <p:cNvCxnSpPr>
            <a:stCxn id="4634" idx="6"/>
          </p:cNvCxnSpPr>
          <p:nvPr/>
        </p:nvCxnSpPr>
        <p:spPr>
          <a:xfrm flipH="1" rot="10800000">
            <a:off x="6187450" y="2220175"/>
            <a:ext cx="437700" cy="1526100"/>
          </a:xfrm>
          <a:prstGeom prst="straightConnector1">
            <a:avLst/>
          </a:prstGeom>
          <a:noFill/>
          <a:ln cap="flat" cmpd="sng" w="9525">
            <a:solidFill>
              <a:srgbClr val="000000"/>
            </a:solidFill>
            <a:prstDash val="solid"/>
            <a:round/>
            <a:headEnd len="med" w="med" type="none"/>
            <a:tailEnd len="med" w="med" type="none"/>
          </a:ln>
        </p:spPr>
      </p:cxnSp>
      <p:cxnSp>
        <p:nvCxnSpPr>
          <p:cNvPr id="4716" name="Google Shape;4716;p38"/>
          <p:cNvCxnSpPr>
            <a:stCxn id="4634" idx="6"/>
          </p:cNvCxnSpPr>
          <p:nvPr/>
        </p:nvCxnSpPr>
        <p:spPr>
          <a:xfrm flipH="1" rot="10800000">
            <a:off x="6187450" y="2557375"/>
            <a:ext cx="437700" cy="1188900"/>
          </a:xfrm>
          <a:prstGeom prst="straightConnector1">
            <a:avLst/>
          </a:prstGeom>
          <a:noFill/>
          <a:ln cap="flat" cmpd="sng" w="9525">
            <a:solidFill>
              <a:srgbClr val="000000"/>
            </a:solidFill>
            <a:prstDash val="solid"/>
            <a:round/>
            <a:headEnd len="med" w="med" type="none"/>
            <a:tailEnd len="med" w="med" type="none"/>
          </a:ln>
        </p:spPr>
      </p:cxnSp>
      <p:cxnSp>
        <p:nvCxnSpPr>
          <p:cNvPr id="4717" name="Google Shape;4717;p38"/>
          <p:cNvCxnSpPr>
            <a:stCxn id="4634" idx="6"/>
          </p:cNvCxnSpPr>
          <p:nvPr/>
        </p:nvCxnSpPr>
        <p:spPr>
          <a:xfrm flipH="1" rot="10800000">
            <a:off x="6187450" y="2894275"/>
            <a:ext cx="448800" cy="852000"/>
          </a:xfrm>
          <a:prstGeom prst="straightConnector1">
            <a:avLst/>
          </a:prstGeom>
          <a:noFill/>
          <a:ln cap="flat" cmpd="sng" w="9525">
            <a:solidFill>
              <a:srgbClr val="000000"/>
            </a:solidFill>
            <a:prstDash val="solid"/>
            <a:round/>
            <a:headEnd len="med" w="med" type="none"/>
            <a:tailEnd len="med" w="med" type="none"/>
          </a:ln>
        </p:spPr>
      </p:cxnSp>
      <p:cxnSp>
        <p:nvCxnSpPr>
          <p:cNvPr id="4718" name="Google Shape;4718;p38"/>
          <p:cNvCxnSpPr>
            <a:stCxn id="4634" idx="6"/>
            <a:endCxn id="4642" idx="3"/>
          </p:cNvCxnSpPr>
          <p:nvPr/>
        </p:nvCxnSpPr>
        <p:spPr>
          <a:xfrm flipH="1" rot="10800000">
            <a:off x="6187450" y="3292075"/>
            <a:ext cx="450600" cy="454200"/>
          </a:xfrm>
          <a:prstGeom prst="straightConnector1">
            <a:avLst/>
          </a:prstGeom>
          <a:noFill/>
          <a:ln cap="flat" cmpd="sng" w="9525">
            <a:solidFill>
              <a:srgbClr val="000000"/>
            </a:solidFill>
            <a:prstDash val="solid"/>
            <a:round/>
            <a:headEnd len="med" w="med" type="none"/>
            <a:tailEnd len="med" w="med" type="none"/>
          </a:ln>
        </p:spPr>
      </p:cxnSp>
      <p:cxnSp>
        <p:nvCxnSpPr>
          <p:cNvPr id="4719" name="Google Shape;4719;p38"/>
          <p:cNvCxnSpPr>
            <a:stCxn id="4634" idx="6"/>
            <a:endCxn id="4643" idx="2"/>
          </p:cNvCxnSpPr>
          <p:nvPr/>
        </p:nvCxnSpPr>
        <p:spPr>
          <a:xfrm flipH="1" rot="10800000">
            <a:off x="6187450" y="3622075"/>
            <a:ext cx="423300" cy="124200"/>
          </a:xfrm>
          <a:prstGeom prst="straightConnector1">
            <a:avLst/>
          </a:prstGeom>
          <a:noFill/>
          <a:ln cap="flat" cmpd="sng" w="9525">
            <a:solidFill>
              <a:srgbClr val="000000"/>
            </a:solidFill>
            <a:prstDash val="solid"/>
            <a:round/>
            <a:headEnd len="med" w="med" type="none"/>
            <a:tailEnd len="med" w="med" type="none"/>
          </a:ln>
        </p:spPr>
      </p:cxnSp>
      <p:cxnSp>
        <p:nvCxnSpPr>
          <p:cNvPr id="4720" name="Google Shape;4720;p38"/>
          <p:cNvCxnSpPr>
            <a:stCxn id="4634" idx="6"/>
            <a:endCxn id="4644" idx="2"/>
          </p:cNvCxnSpPr>
          <p:nvPr/>
        </p:nvCxnSpPr>
        <p:spPr>
          <a:xfrm>
            <a:off x="6187450" y="3746275"/>
            <a:ext cx="423300" cy="222600"/>
          </a:xfrm>
          <a:prstGeom prst="straightConnector1">
            <a:avLst/>
          </a:prstGeom>
          <a:noFill/>
          <a:ln cap="flat" cmpd="sng" w="9525">
            <a:solidFill>
              <a:srgbClr val="000000"/>
            </a:solidFill>
            <a:prstDash val="solid"/>
            <a:round/>
            <a:headEnd len="med" w="med" type="none"/>
            <a:tailEnd len="med" w="med" type="none"/>
          </a:ln>
        </p:spPr>
      </p:cxnSp>
      <p:cxnSp>
        <p:nvCxnSpPr>
          <p:cNvPr id="4721" name="Google Shape;4721;p38"/>
          <p:cNvCxnSpPr>
            <a:stCxn id="4634" idx="6"/>
            <a:endCxn id="4645" idx="2"/>
          </p:cNvCxnSpPr>
          <p:nvPr/>
        </p:nvCxnSpPr>
        <p:spPr>
          <a:xfrm>
            <a:off x="6187450" y="3746275"/>
            <a:ext cx="423300" cy="569400"/>
          </a:xfrm>
          <a:prstGeom prst="straightConnector1">
            <a:avLst/>
          </a:prstGeom>
          <a:noFill/>
          <a:ln cap="flat" cmpd="sng" w="9525">
            <a:solidFill>
              <a:srgbClr val="000000"/>
            </a:solidFill>
            <a:prstDash val="solid"/>
            <a:round/>
            <a:headEnd len="med" w="med" type="none"/>
            <a:tailEnd len="med" w="med" type="none"/>
          </a:ln>
        </p:spPr>
      </p:cxnSp>
      <p:cxnSp>
        <p:nvCxnSpPr>
          <p:cNvPr id="4722" name="Google Shape;4722;p38"/>
          <p:cNvCxnSpPr>
            <a:stCxn id="4634" idx="6"/>
            <a:endCxn id="4646" idx="2"/>
          </p:cNvCxnSpPr>
          <p:nvPr/>
        </p:nvCxnSpPr>
        <p:spPr>
          <a:xfrm>
            <a:off x="6187450" y="3746275"/>
            <a:ext cx="423300" cy="916200"/>
          </a:xfrm>
          <a:prstGeom prst="straightConnector1">
            <a:avLst/>
          </a:prstGeom>
          <a:noFill/>
          <a:ln cap="flat" cmpd="sng" w="9525">
            <a:solidFill>
              <a:srgbClr val="000000"/>
            </a:solidFill>
            <a:prstDash val="solid"/>
            <a:round/>
            <a:headEnd len="med" w="med" type="none"/>
            <a:tailEnd len="med" w="med" type="none"/>
          </a:ln>
        </p:spPr>
      </p:cxnSp>
      <p:cxnSp>
        <p:nvCxnSpPr>
          <p:cNvPr id="4723" name="Google Shape;4723;p38"/>
          <p:cNvCxnSpPr>
            <a:stCxn id="4635" idx="6"/>
          </p:cNvCxnSpPr>
          <p:nvPr/>
        </p:nvCxnSpPr>
        <p:spPr>
          <a:xfrm flipH="1" rot="10800000">
            <a:off x="6187450" y="1904775"/>
            <a:ext cx="405300" cy="2226600"/>
          </a:xfrm>
          <a:prstGeom prst="straightConnector1">
            <a:avLst/>
          </a:prstGeom>
          <a:noFill/>
          <a:ln cap="flat" cmpd="sng" w="9525">
            <a:solidFill>
              <a:srgbClr val="000000"/>
            </a:solidFill>
            <a:prstDash val="solid"/>
            <a:round/>
            <a:headEnd len="med" w="med" type="none"/>
            <a:tailEnd len="med" w="med" type="none"/>
          </a:ln>
        </p:spPr>
      </p:cxnSp>
      <p:cxnSp>
        <p:nvCxnSpPr>
          <p:cNvPr id="4724" name="Google Shape;4724;p38"/>
          <p:cNvCxnSpPr>
            <a:stCxn id="4635" idx="6"/>
          </p:cNvCxnSpPr>
          <p:nvPr/>
        </p:nvCxnSpPr>
        <p:spPr>
          <a:xfrm flipH="1" rot="10800000">
            <a:off x="6187450" y="2187675"/>
            <a:ext cx="426900" cy="1943700"/>
          </a:xfrm>
          <a:prstGeom prst="straightConnector1">
            <a:avLst/>
          </a:prstGeom>
          <a:noFill/>
          <a:ln cap="flat" cmpd="sng" w="9525">
            <a:solidFill>
              <a:srgbClr val="000000"/>
            </a:solidFill>
            <a:prstDash val="solid"/>
            <a:round/>
            <a:headEnd len="med" w="med" type="none"/>
            <a:tailEnd len="med" w="med" type="none"/>
          </a:ln>
        </p:spPr>
      </p:cxnSp>
      <p:cxnSp>
        <p:nvCxnSpPr>
          <p:cNvPr id="4725" name="Google Shape;4725;p38"/>
          <p:cNvCxnSpPr>
            <a:stCxn id="4635" idx="6"/>
          </p:cNvCxnSpPr>
          <p:nvPr/>
        </p:nvCxnSpPr>
        <p:spPr>
          <a:xfrm flipH="1" rot="10800000">
            <a:off x="6187450" y="2513775"/>
            <a:ext cx="437700" cy="1617600"/>
          </a:xfrm>
          <a:prstGeom prst="straightConnector1">
            <a:avLst/>
          </a:prstGeom>
          <a:noFill/>
          <a:ln cap="flat" cmpd="sng" w="9525">
            <a:solidFill>
              <a:srgbClr val="000000"/>
            </a:solidFill>
            <a:prstDash val="solid"/>
            <a:round/>
            <a:headEnd len="med" w="med" type="none"/>
            <a:tailEnd len="med" w="med" type="none"/>
          </a:ln>
        </p:spPr>
      </p:cxnSp>
      <p:cxnSp>
        <p:nvCxnSpPr>
          <p:cNvPr id="4726" name="Google Shape;4726;p38"/>
          <p:cNvCxnSpPr>
            <a:stCxn id="4635" idx="6"/>
          </p:cNvCxnSpPr>
          <p:nvPr/>
        </p:nvCxnSpPr>
        <p:spPr>
          <a:xfrm flipH="1" rot="10800000">
            <a:off x="6187450" y="2872575"/>
            <a:ext cx="437700" cy="1258800"/>
          </a:xfrm>
          <a:prstGeom prst="straightConnector1">
            <a:avLst/>
          </a:prstGeom>
          <a:noFill/>
          <a:ln cap="flat" cmpd="sng" w="9525">
            <a:solidFill>
              <a:srgbClr val="000000"/>
            </a:solidFill>
            <a:prstDash val="solid"/>
            <a:round/>
            <a:headEnd len="med" w="med" type="none"/>
            <a:tailEnd len="med" w="med" type="none"/>
          </a:ln>
        </p:spPr>
      </p:cxnSp>
      <p:cxnSp>
        <p:nvCxnSpPr>
          <p:cNvPr id="4727" name="Google Shape;4727;p38"/>
          <p:cNvCxnSpPr>
            <a:stCxn id="4635" idx="6"/>
          </p:cNvCxnSpPr>
          <p:nvPr/>
        </p:nvCxnSpPr>
        <p:spPr>
          <a:xfrm flipH="1" rot="10800000">
            <a:off x="6187450" y="3198675"/>
            <a:ext cx="437700" cy="932700"/>
          </a:xfrm>
          <a:prstGeom prst="straightConnector1">
            <a:avLst/>
          </a:prstGeom>
          <a:noFill/>
          <a:ln cap="flat" cmpd="sng" w="9525">
            <a:solidFill>
              <a:srgbClr val="000000"/>
            </a:solidFill>
            <a:prstDash val="solid"/>
            <a:round/>
            <a:headEnd len="med" w="med" type="none"/>
            <a:tailEnd len="med" w="med" type="none"/>
          </a:ln>
        </p:spPr>
      </p:cxnSp>
      <p:cxnSp>
        <p:nvCxnSpPr>
          <p:cNvPr id="4728" name="Google Shape;4728;p38"/>
          <p:cNvCxnSpPr>
            <a:stCxn id="4635" idx="6"/>
            <a:endCxn id="4643" idx="2"/>
          </p:cNvCxnSpPr>
          <p:nvPr/>
        </p:nvCxnSpPr>
        <p:spPr>
          <a:xfrm flipH="1" rot="10800000">
            <a:off x="6187450" y="3621975"/>
            <a:ext cx="423300" cy="509400"/>
          </a:xfrm>
          <a:prstGeom prst="straightConnector1">
            <a:avLst/>
          </a:prstGeom>
          <a:noFill/>
          <a:ln cap="flat" cmpd="sng" w="9525">
            <a:solidFill>
              <a:srgbClr val="000000"/>
            </a:solidFill>
            <a:prstDash val="solid"/>
            <a:round/>
            <a:headEnd len="med" w="med" type="none"/>
            <a:tailEnd len="med" w="med" type="none"/>
          </a:ln>
        </p:spPr>
      </p:cxnSp>
      <p:cxnSp>
        <p:nvCxnSpPr>
          <p:cNvPr id="4729" name="Google Shape;4729;p38"/>
          <p:cNvCxnSpPr>
            <a:stCxn id="4635" idx="6"/>
            <a:endCxn id="4644" idx="2"/>
          </p:cNvCxnSpPr>
          <p:nvPr/>
        </p:nvCxnSpPr>
        <p:spPr>
          <a:xfrm flipH="1" rot="10800000">
            <a:off x="6187450" y="3968775"/>
            <a:ext cx="423300" cy="162600"/>
          </a:xfrm>
          <a:prstGeom prst="straightConnector1">
            <a:avLst/>
          </a:prstGeom>
          <a:noFill/>
          <a:ln cap="flat" cmpd="sng" w="9525">
            <a:solidFill>
              <a:srgbClr val="000000"/>
            </a:solidFill>
            <a:prstDash val="solid"/>
            <a:round/>
            <a:headEnd len="med" w="med" type="none"/>
            <a:tailEnd len="med" w="med" type="none"/>
          </a:ln>
        </p:spPr>
      </p:cxnSp>
      <p:cxnSp>
        <p:nvCxnSpPr>
          <p:cNvPr id="4730" name="Google Shape;4730;p38"/>
          <p:cNvCxnSpPr>
            <a:stCxn id="4635" idx="6"/>
            <a:endCxn id="4645" idx="2"/>
          </p:cNvCxnSpPr>
          <p:nvPr/>
        </p:nvCxnSpPr>
        <p:spPr>
          <a:xfrm>
            <a:off x="6187450" y="4131375"/>
            <a:ext cx="423300" cy="184200"/>
          </a:xfrm>
          <a:prstGeom prst="straightConnector1">
            <a:avLst/>
          </a:prstGeom>
          <a:noFill/>
          <a:ln cap="flat" cmpd="sng" w="9525">
            <a:solidFill>
              <a:srgbClr val="000000"/>
            </a:solidFill>
            <a:prstDash val="solid"/>
            <a:round/>
            <a:headEnd len="med" w="med" type="none"/>
            <a:tailEnd len="med" w="med" type="none"/>
          </a:ln>
        </p:spPr>
      </p:cxnSp>
      <p:cxnSp>
        <p:nvCxnSpPr>
          <p:cNvPr id="4731" name="Google Shape;4731;p38"/>
          <p:cNvCxnSpPr>
            <a:stCxn id="4635" idx="6"/>
            <a:endCxn id="4646" idx="1"/>
          </p:cNvCxnSpPr>
          <p:nvPr/>
        </p:nvCxnSpPr>
        <p:spPr>
          <a:xfrm>
            <a:off x="6187450" y="4131375"/>
            <a:ext cx="450600" cy="446700"/>
          </a:xfrm>
          <a:prstGeom prst="straightConnector1">
            <a:avLst/>
          </a:prstGeom>
          <a:noFill/>
          <a:ln cap="flat" cmpd="sng" w="9525">
            <a:solidFill>
              <a:srgbClr val="000000"/>
            </a:solidFill>
            <a:prstDash val="solid"/>
            <a:round/>
            <a:headEnd len="med" w="med" type="none"/>
            <a:tailEnd len="med" w="med" type="none"/>
          </a:ln>
        </p:spPr>
      </p:cxnSp>
      <p:cxnSp>
        <p:nvCxnSpPr>
          <p:cNvPr id="4732" name="Google Shape;4732;p38"/>
          <p:cNvCxnSpPr>
            <a:stCxn id="4636" idx="6"/>
          </p:cNvCxnSpPr>
          <p:nvPr/>
        </p:nvCxnSpPr>
        <p:spPr>
          <a:xfrm flipH="1" rot="10800000">
            <a:off x="6187450" y="1861325"/>
            <a:ext cx="448800" cy="2693400"/>
          </a:xfrm>
          <a:prstGeom prst="straightConnector1">
            <a:avLst/>
          </a:prstGeom>
          <a:noFill/>
          <a:ln cap="flat" cmpd="sng" w="9525">
            <a:solidFill>
              <a:srgbClr val="000000"/>
            </a:solidFill>
            <a:prstDash val="solid"/>
            <a:round/>
            <a:headEnd len="med" w="med" type="none"/>
            <a:tailEnd len="med" w="med" type="none"/>
          </a:ln>
        </p:spPr>
      </p:cxnSp>
      <p:cxnSp>
        <p:nvCxnSpPr>
          <p:cNvPr id="4733" name="Google Shape;4733;p38"/>
          <p:cNvCxnSpPr>
            <a:stCxn id="4636" idx="6"/>
          </p:cNvCxnSpPr>
          <p:nvPr/>
        </p:nvCxnSpPr>
        <p:spPr>
          <a:xfrm flipH="1" rot="10800000">
            <a:off x="6187450" y="2220125"/>
            <a:ext cx="426900" cy="2334600"/>
          </a:xfrm>
          <a:prstGeom prst="straightConnector1">
            <a:avLst/>
          </a:prstGeom>
          <a:noFill/>
          <a:ln cap="flat" cmpd="sng" w="9525">
            <a:solidFill>
              <a:srgbClr val="000000"/>
            </a:solidFill>
            <a:prstDash val="solid"/>
            <a:round/>
            <a:headEnd len="med" w="med" type="none"/>
            <a:tailEnd len="med" w="med" type="none"/>
          </a:ln>
        </p:spPr>
      </p:cxnSp>
      <p:cxnSp>
        <p:nvCxnSpPr>
          <p:cNvPr id="4734" name="Google Shape;4734;p38"/>
          <p:cNvCxnSpPr>
            <a:stCxn id="4636" idx="6"/>
          </p:cNvCxnSpPr>
          <p:nvPr/>
        </p:nvCxnSpPr>
        <p:spPr>
          <a:xfrm flipH="1" rot="10800000">
            <a:off x="6187450" y="2546525"/>
            <a:ext cx="459600" cy="2008200"/>
          </a:xfrm>
          <a:prstGeom prst="straightConnector1">
            <a:avLst/>
          </a:prstGeom>
          <a:noFill/>
          <a:ln cap="flat" cmpd="sng" w="9525">
            <a:solidFill>
              <a:srgbClr val="000000"/>
            </a:solidFill>
            <a:prstDash val="solid"/>
            <a:round/>
            <a:headEnd len="med" w="med" type="none"/>
            <a:tailEnd len="med" w="med" type="none"/>
          </a:ln>
        </p:spPr>
      </p:cxnSp>
      <p:cxnSp>
        <p:nvCxnSpPr>
          <p:cNvPr id="4735" name="Google Shape;4735;p38"/>
          <p:cNvCxnSpPr>
            <a:stCxn id="4636" idx="6"/>
          </p:cNvCxnSpPr>
          <p:nvPr/>
        </p:nvCxnSpPr>
        <p:spPr>
          <a:xfrm flipH="1" rot="10800000">
            <a:off x="6187450" y="2883425"/>
            <a:ext cx="448800" cy="1671300"/>
          </a:xfrm>
          <a:prstGeom prst="straightConnector1">
            <a:avLst/>
          </a:prstGeom>
          <a:noFill/>
          <a:ln cap="flat" cmpd="sng" w="9525">
            <a:solidFill>
              <a:srgbClr val="000000"/>
            </a:solidFill>
            <a:prstDash val="solid"/>
            <a:round/>
            <a:headEnd len="med" w="med" type="none"/>
            <a:tailEnd len="med" w="med" type="none"/>
          </a:ln>
        </p:spPr>
      </p:cxnSp>
      <p:cxnSp>
        <p:nvCxnSpPr>
          <p:cNvPr id="4736" name="Google Shape;4736;p38"/>
          <p:cNvCxnSpPr>
            <a:stCxn id="4636" idx="6"/>
          </p:cNvCxnSpPr>
          <p:nvPr/>
        </p:nvCxnSpPr>
        <p:spPr>
          <a:xfrm flipH="1" rot="10800000">
            <a:off x="6187450" y="3231425"/>
            <a:ext cx="470400" cy="1323300"/>
          </a:xfrm>
          <a:prstGeom prst="straightConnector1">
            <a:avLst/>
          </a:prstGeom>
          <a:noFill/>
          <a:ln cap="flat" cmpd="sng" w="9525">
            <a:solidFill>
              <a:srgbClr val="000000"/>
            </a:solidFill>
            <a:prstDash val="solid"/>
            <a:round/>
            <a:headEnd len="med" w="med" type="none"/>
            <a:tailEnd len="med" w="med" type="none"/>
          </a:ln>
        </p:spPr>
      </p:cxnSp>
      <p:cxnSp>
        <p:nvCxnSpPr>
          <p:cNvPr id="4737" name="Google Shape;4737;p38"/>
          <p:cNvCxnSpPr>
            <a:stCxn id="4636" idx="6"/>
            <a:endCxn id="4643" idx="2"/>
          </p:cNvCxnSpPr>
          <p:nvPr/>
        </p:nvCxnSpPr>
        <p:spPr>
          <a:xfrm flipH="1" rot="10800000">
            <a:off x="6187450" y="362202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738" name="Google Shape;4738;p38"/>
          <p:cNvCxnSpPr>
            <a:stCxn id="4636" idx="6"/>
            <a:endCxn id="4644" idx="2"/>
          </p:cNvCxnSpPr>
          <p:nvPr/>
        </p:nvCxnSpPr>
        <p:spPr>
          <a:xfrm flipH="1" rot="10800000">
            <a:off x="6187450" y="396882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739" name="Google Shape;4739;p38"/>
          <p:cNvCxnSpPr>
            <a:stCxn id="4636" idx="6"/>
            <a:endCxn id="4645" idx="2"/>
          </p:cNvCxnSpPr>
          <p:nvPr/>
        </p:nvCxnSpPr>
        <p:spPr>
          <a:xfrm flipH="1" rot="10800000">
            <a:off x="6187450" y="431562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740" name="Google Shape;4740;p38"/>
          <p:cNvCxnSpPr>
            <a:stCxn id="4636" idx="6"/>
            <a:endCxn id="4646" idx="2"/>
          </p:cNvCxnSpPr>
          <p:nvPr/>
        </p:nvCxnSpPr>
        <p:spPr>
          <a:xfrm>
            <a:off x="6187450" y="4554725"/>
            <a:ext cx="423300" cy="107700"/>
          </a:xfrm>
          <a:prstGeom prst="straightConnector1">
            <a:avLst/>
          </a:prstGeom>
          <a:noFill/>
          <a:ln cap="flat" cmpd="sng" w="9525">
            <a:solidFill>
              <a:srgbClr val="000000"/>
            </a:solidFill>
            <a:prstDash val="solid"/>
            <a:round/>
            <a:headEnd len="med" w="med" type="none"/>
            <a:tailEnd len="med" w="med" type="none"/>
          </a:ln>
        </p:spPr>
      </p:cxnSp>
      <p:cxnSp>
        <p:nvCxnSpPr>
          <p:cNvPr id="4741" name="Google Shape;4741;p38"/>
          <p:cNvCxnSpPr>
            <a:stCxn id="4627" idx="6"/>
          </p:cNvCxnSpPr>
          <p:nvPr/>
        </p:nvCxnSpPr>
        <p:spPr>
          <a:xfrm flipH="1" rot="10800000">
            <a:off x="6187450" y="1894075"/>
            <a:ext cx="437700" cy="3007500"/>
          </a:xfrm>
          <a:prstGeom prst="straightConnector1">
            <a:avLst/>
          </a:prstGeom>
          <a:noFill/>
          <a:ln cap="flat" cmpd="sng" w="9525">
            <a:solidFill>
              <a:srgbClr val="000000"/>
            </a:solidFill>
            <a:prstDash val="solid"/>
            <a:round/>
            <a:headEnd len="med" w="med" type="none"/>
            <a:tailEnd len="med" w="med" type="none"/>
          </a:ln>
        </p:spPr>
      </p:cxnSp>
      <p:cxnSp>
        <p:nvCxnSpPr>
          <p:cNvPr id="4742" name="Google Shape;4742;p38"/>
          <p:cNvCxnSpPr>
            <a:stCxn id="4627" idx="6"/>
          </p:cNvCxnSpPr>
          <p:nvPr/>
        </p:nvCxnSpPr>
        <p:spPr>
          <a:xfrm flipH="1" rot="10800000">
            <a:off x="6187450" y="2209375"/>
            <a:ext cx="437700" cy="2692200"/>
          </a:xfrm>
          <a:prstGeom prst="straightConnector1">
            <a:avLst/>
          </a:prstGeom>
          <a:noFill/>
          <a:ln cap="flat" cmpd="sng" w="9525">
            <a:solidFill>
              <a:srgbClr val="000000"/>
            </a:solidFill>
            <a:prstDash val="solid"/>
            <a:round/>
            <a:headEnd len="med" w="med" type="none"/>
            <a:tailEnd len="med" w="med" type="none"/>
          </a:ln>
        </p:spPr>
      </p:cxnSp>
      <p:cxnSp>
        <p:nvCxnSpPr>
          <p:cNvPr id="4743" name="Google Shape;4743;p38"/>
          <p:cNvCxnSpPr>
            <a:stCxn id="4627" idx="6"/>
          </p:cNvCxnSpPr>
          <p:nvPr/>
        </p:nvCxnSpPr>
        <p:spPr>
          <a:xfrm flipH="1" rot="10800000">
            <a:off x="6187450" y="2513875"/>
            <a:ext cx="459600" cy="2387700"/>
          </a:xfrm>
          <a:prstGeom prst="straightConnector1">
            <a:avLst/>
          </a:prstGeom>
          <a:noFill/>
          <a:ln cap="flat" cmpd="sng" w="9525">
            <a:solidFill>
              <a:srgbClr val="000000"/>
            </a:solidFill>
            <a:prstDash val="solid"/>
            <a:round/>
            <a:headEnd len="med" w="med" type="none"/>
            <a:tailEnd len="med" w="med" type="none"/>
          </a:ln>
        </p:spPr>
      </p:cxnSp>
      <p:cxnSp>
        <p:nvCxnSpPr>
          <p:cNvPr id="4744" name="Google Shape;4744;p38"/>
          <p:cNvCxnSpPr/>
          <p:nvPr/>
        </p:nvCxnSpPr>
        <p:spPr>
          <a:xfrm flipH="1" rot="10800000">
            <a:off x="6187450" y="2883475"/>
            <a:ext cx="437700" cy="2018100"/>
          </a:xfrm>
          <a:prstGeom prst="straightConnector1">
            <a:avLst/>
          </a:prstGeom>
          <a:noFill/>
          <a:ln cap="flat" cmpd="sng" w="9525">
            <a:solidFill>
              <a:srgbClr val="000000"/>
            </a:solidFill>
            <a:prstDash val="solid"/>
            <a:round/>
            <a:headEnd len="med" w="med" type="none"/>
            <a:tailEnd len="med" w="med" type="none"/>
          </a:ln>
        </p:spPr>
      </p:cxnSp>
      <p:cxnSp>
        <p:nvCxnSpPr>
          <p:cNvPr id="4745" name="Google Shape;4745;p38"/>
          <p:cNvCxnSpPr/>
          <p:nvPr/>
        </p:nvCxnSpPr>
        <p:spPr>
          <a:xfrm flipH="1" rot="10800000">
            <a:off x="6187450" y="3220375"/>
            <a:ext cx="448800" cy="1681200"/>
          </a:xfrm>
          <a:prstGeom prst="straightConnector1">
            <a:avLst/>
          </a:prstGeom>
          <a:noFill/>
          <a:ln cap="flat" cmpd="sng" w="9525">
            <a:solidFill>
              <a:srgbClr val="000000"/>
            </a:solidFill>
            <a:prstDash val="solid"/>
            <a:round/>
            <a:headEnd len="med" w="med" type="none"/>
            <a:tailEnd len="med" w="med" type="none"/>
          </a:ln>
        </p:spPr>
      </p:cxnSp>
      <p:cxnSp>
        <p:nvCxnSpPr>
          <p:cNvPr id="4746" name="Google Shape;4746;p38"/>
          <p:cNvCxnSpPr>
            <a:stCxn id="4627" idx="6"/>
            <a:endCxn id="4643" idx="2"/>
          </p:cNvCxnSpPr>
          <p:nvPr/>
        </p:nvCxnSpPr>
        <p:spPr>
          <a:xfrm flipH="1" rot="10800000">
            <a:off x="6187450" y="3622075"/>
            <a:ext cx="423300" cy="1279500"/>
          </a:xfrm>
          <a:prstGeom prst="straightConnector1">
            <a:avLst/>
          </a:prstGeom>
          <a:noFill/>
          <a:ln cap="flat" cmpd="sng" w="9525">
            <a:solidFill>
              <a:srgbClr val="000000"/>
            </a:solidFill>
            <a:prstDash val="solid"/>
            <a:round/>
            <a:headEnd len="med" w="med" type="none"/>
            <a:tailEnd len="med" w="med" type="none"/>
          </a:ln>
        </p:spPr>
      </p:cxnSp>
      <p:cxnSp>
        <p:nvCxnSpPr>
          <p:cNvPr id="4747" name="Google Shape;4747;p38"/>
          <p:cNvCxnSpPr>
            <a:stCxn id="4627" idx="6"/>
            <a:endCxn id="4644" idx="2"/>
          </p:cNvCxnSpPr>
          <p:nvPr/>
        </p:nvCxnSpPr>
        <p:spPr>
          <a:xfrm flipH="1" rot="10800000">
            <a:off x="6187450" y="3968875"/>
            <a:ext cx="423300" cy="932700"/>
          </a:xfrm>
          <a:prstGeom prst="straightConnector1">
            <a:avLst/>
          </a:prstGeom>
          <a:noFill/>
          <a:ln cap="flat" cmpd="sng" w="9525">
            <a:solidFill>
              <a:srgbClr val="000000"/>
            </a:solidFill>
            <a:prstDash val="solid"/>
            <a:round/>
            <a:headEnd len="med" w="med" type="none"/>
            <a:tailEnd len="med" w="med" type="none"/>
          </a:ln>
        </p:spPr>
      </p:cxnSp>
      <p:cxnSp>
        <p:nvCxnSpPr>
          <p:cNvPr id="4748" name="Google Shape;4748;p38"/>
          <p:cNvCxnSpPr>
            <a:stCxn id="4627" idx="6"/>
            <a:endCxn id="4645" idx="2"/>
          </p:cNvCxnSpPr>
          <p:nvPr/>
        </p:nvCxnSpPr>
        <p:spPr>
          <a:xfrm flipH="1" rot="10800000">
            <a:off x="6187450" y="4315675"/>
            <a:ext cx="423300" cy="585900"/>
          </a:xfrm>
          <a:prstGeom prst="straightConnector1">
            <a:avLst/>
          </a:prstGeom>
          <a:noFill/>
          <a:ln cap="flat" cmpd="sng" w="9525">
            <a:solidFill>
              <a:srgbClr val="000000"/>
            </a:solidFill>
            <a:prstDash val="solid"/>
            <a:round/>
            <a:headEnd len="med" w="med" type="none"/>
            <a:tailEnd len="med" w="med" type="none"/>
          </a:ln>
        </p:spPr>
      </p:cxnSp>
      <p:cxnSp>
        <p:nvCxnSpPr>
          <p:cNvPr id="4749" name="Google Shape;4749;p38"/>
          <p:cNvCxnSpPr>
            <a:stCxn id="4627" idx="6"/>
            <a:endCxn id="4646" idx="2"/>
          </p:cNvCxnSpPr>
          <p:nvPr/>
        </p:nvCxnSpPr>
        <p:spPr>
          <a:xfrm flipH="1" rot="10800000">
            <a:off x="6187450" y="4662475"/>
            <a:ext cx="423300" cy="239100"/>
          </a:xfrm>
          <a:prstGeom prst="straightConnector1">
            <a:avLst/>
          </a:prstGeom>
          <a:noFill/>
          <a:ln cap="flat" cmpd="sng" w="9525">
            <a:solidFill>
              <a:srgbClr val="000000"/>
            </a:solidFill>
            <a:prstDash val="solid"/>
            <a:round/>
            <a:headEnd len="med" w="med" type="none"/>
            <a:tailEnd len="med" w="med" type="none"/>
          </a:ln>
        </p:spPr>
      </p:cxnSp>
      <p:cxnSp>
        <p:nvCxnSpPr>
          <p:cNvPr id="4750" name="Google Shape;4750;p38"/>
          <p:cNvCxnSpPr>
            <a:endCxn id="4648" idx="2"/>
          </p:cNvCxnSpPr>
          <p:nvPr/>
        </p:nvCxnSpPr>
        <p:spPr>
          <a:xfrm>
            <a:off x="6799300" y="1894175"/>
            <a:ext cx="344400" cy="0"/>
          </a:xfrm>
          <a:prstGeom prst="straightConnector1">
            <a:avLst/>
          </a:prstGeom>
          <a:noFill/>
          <a:ln cap="flat" cmpd="sng" w="9525">
            <a:solidFill>
              <a:srgbClr val="000000"/>
            </a:solidFill>
            <a:prstDash val="solid"/>
            <a:round/>
            <a:headEnd len="med" w="med" type="none"/>
            <a:tailEnd len="med" w="med" type="none"/>
          </a:ln>
        </p:spPr>
      </p:cxnSp>
      <p:cxnSp>
        <p:nvCxnSpPr>
          <p:cNvPr id="4751" name="Google Shape;4751;p38"/>
          <p:cNvCxnSpPr>
            <a:endCxn id="4647" idx="2"/>
          </p:cNvCxnSpPr>
          <p:nvPr/>
        </p:nvCxnSpPr>
        <p:spPr>
          <a:xfrm>
            <a:off x="6810100" y="1904900"/>
            <a:ext cx="333600" cy="299100"/>
          </a:xfrm>
          <a:prstGeom prst="straightConnector1">
            <a:avLst/>
          </a:prstGeom>
          <a:noFill/>
          <a:ln cap="flat" cmpd="sng" w="9525">
            <a:solidFill>
              <a:srgbClr val="000000"/>
            </a:solidFill>
            <a:prstDash val="solid"/>
            <a:round/>
            <a:headEnd len="med" w="med" type="none"/>
            <a:tailEnd len="med" w="med" type="none"/>
          </a:ln>
        </p:spPr>
      </p:cxnSp>
      <p:cxnSp>
        <p:nvCxnSpPr>
          <p:cNvPr id="4752" name="Google Shape;4752;p38"/>
          <p:cNvCxnSpPr>
            <a:endCxn id="4649" idx="2"/>
          </p:cNvCxnSpPr>
          <p:nvPr/>
        </p:nvCxnSpPr>
        <p:spPr>
          <a:xfrm>
            <a:off x="6820900" y="1915925"/>
            <a:ext cx="322800" cy="597900"/>
          </a:xfrm>
          <a:prstGeom prst="straightConnector1">
            <a:avLst/>
          </a:prstGeom>
          <a:noFill/>
          <a:ln cap="flat" cmpd="sng" w="9525">
            <a:solidFill>
              <a:srgbClr val="000000"/>
            </a:solidFill>
            <a:prstDash val="solid"/>
            <a:round/>
            <a:headEnd len="med" w="med" type="none"/>
            <a:tailEnd len="med" w="med" type="none"/>
          </a:ln>
        </p:spPr>
      </p:cxnSp>
      <p:cxnSp>
        <p:nvCxnSpPr>
          <p:cNvPr id="4753" name="Google Shape;4753;p38"/>
          <p:cNvCxnSpPr>
            <a:endCxn id="4650" idx="1"/>
          </p:cNvCxnSpPr>
          <p:nvPr/>
        </p:nvCxnSpPr>
        <p:spPr>
          <a:xfrm>
            <a:off x="6799283" y="1926528"/>
            <a:ext cx="371700" cy="849600"/>
          </a:xfrm>
          <a:prstGeom prst="straightConnector1">
            <a:avLst/>
          </a:prstGeom>
          <a:noFill/>
          <a:ln cap="flat" cmpd="sng" w="9525">
            <a:solidFill>
              <a:srgbClr val="000000"/>
            </a:solidFill>
            <a:prstDash val="solid"/>
            <a:round/>
            <a:headEnd len="med" w="med" type="none"/>
            <a:tailEnd len="med" w="med" type="none"/>
          </a:ln>
        </p:spPr>
      </p:cxnSp>
      <p:cxnSp>
        <p:nvCxnSpPr>
          <p:cNvPr id="4754" name="Google Shape;4754;p38"/>
          <p:cNvCxnSpPr>
            <a:endCxn id="4651" idx="1"/>
          </p:cNvCxnSpPr>
          <p:nvPr/>
        </p:nvCxnSpPr>
        <p:spPr>
          <a:xfrm>
            <a:off x="6788483" y="1937678"/>
            <a:ext cx="382500" cy="1185300"/>
          </a:xfrm>
          <a:prstGeom prst="straightConnector1">
            <a:avLst/>
          </a:prstGeom>
          <a:noFill/>
          <a:ln cap="flat" cmpd="sng" w="9525">
            <a:solidFill>
              <a:srgbClr val="000000"/>
            </a:solidFill>
            <a:prstDash val="solid"/>
            <a:round/>
            <a:headEnd len="med" w="med" type="none"/>
            <a:tailEnd len="med" w="med" type="none"/>
          </a:ln>
        </p:spPr>
      </p:cxnSp>
      <p:cxnSp>
        <p:nvCxnSpPr>
          <p:cNvPr id="4755" name="Google Shape;4755;p38"/>
          <p:cNvCxnSpPr>
            <a:endCxn id="4652" idx="1"/>
          </p:cNvCxnSpPr>
          <p:nvPr/>
        </p:nvCxnSpPr>
        <p:spPr>
          <a:xfrm>
            <a:off x="6799283" y="1948290"/>
            <a:ext cx="371700" cy="1589100"/>
          </a:xfrm>
          <a:prstGeom prst="straightConnector1">
            <a:avLst/>
          </a:prstGeom>
          <a:noFill/>
          <a:ln cap="flat" cmpd="sng" w="9525">
            <a:solidFill>
              <a:srgbClr val="000000"/>
            </a:solidFill>
            <a:prstDash val="solid"/>
            <a:round/>
            <a:headEnd len="med" w="med" type="none"/>
            <a:tailEnd len="med" w="med" type="none"/>
          </a:ln>
        </p:spPr>
      </p:cxnSp>
      <p:cxnSp>
        <p:nvCxnSpPr>
          <p:cNvPr id="4756" name="Google Shape;4756;p38"/>
          <p:cNvCxnSpPr>
            <a:endCxn id="4653" idx="1"/>
          </p:cNvCxnSpPr>
          <p:nvPr/>
        </p:nvCxnSpPr>
        <p:spPr>
          <a:xfrm>
            <a:off x="6788483" y="1937540"/>
            <a:ext cx="382500" cy="1946700"/>
          </a:xfrm>
          <a:prstGeom prst="straightConnector1">
            <a:avLst/>
          </a:prstGeom>
          <a:noFill/>
          <a:ln cap="flat" cmpd="sng" w="9525">
            <a:solidFill>
              <a:srgbClr val="000000"/>
            </a:solidFill>
            <a:prstDash val="solid"/>
            <a:round/>
            <a:headEnd len="med" w="med" type="none"/>
            <a:tailEnd len="med" w="med" type="none"/>
          </a:ln>
        </p:spPr>
      </p:cxnSp>
      <p:cxnSp>
        <p:nvCxnSpPr>
          <p:cNvPr id="4757" name="Google Shape;4757;p38"/>
          <p:cNvCxnSpPr>
            <a:endCxn id="4654" idx="2"/>
          </p:cNvCxnSpPr>
          <p:nvPr/>
        </p:nvCxnSpPr>
        <p:spPr>
          <a:xfrm>
            <a:off x="6788500" y="1970225"/>
            <a:ext cx="355200" cy="2345400"/>
          </a:xfrm>
          <a:prstGeom prst="straightConnector1">
            <a:avLst/>
          </a:prstGeom>
          <a:noFill/>
          <a:ln cap="flat" cmpd="sng" w="9525">
            <a:solidFill>
              <a:srgbClr val="000000"/>
            </a:solidFill>
            <a:prstDash val="solid"/>
            <a:round/>
            <a:headEnd len="med" w="med" type="none"/>
            <a:tailEnd len="med" w="med" type="none"/>
          </a:ln>
        </p:spPr>
      </p:cxnSp>
      <p:cxnSp>
        <p:nvCxnSpPr>
          <p:cNvPr id="4758" name="Google Shape;4758;p38"/>
          <p:cNvCxnSpPr>
            <a:endCxn id="4655" idx="1"/>
          </p:cNvCxnSpPr>
          <p:nvPr/>
        </p:nvCxnSpPr>
        <p:spPr>
          <a:xfrm>
            <a:off x="6799283" y="1959240"/>
            <a:ext cx="371700" cy="2618700"/>
          </a:xfrm>
          <a:prstGeom prst="straightConnector1">
            <a:avLst/>
          </a:prstGeom>
          <a:noFill/>
          <a:ln cap="flat" cmpd="sng" w="9525">
            <a:solidFill>
              <a:srgbClr val="000000"/>
            </a:solidFill>
            <a:prstDash val="solid"/>
            <a:round/>
            <a:headEnd len="med" w="med" type="none"/>
            <a:tailEnd len="med" w="med" type="none"/>
          </a:ln>
        </p:spPr>
      </p:cxnSp>
      <p:cxnSp>
        <p:nvCxnSpPr>
          <p:cNvPr id="4759" name="Google Shape;4759;p38"/>
          <p:cNvCxnSpPr>
            <a:endCxn id="4648" idx="2"/>
          </p:cNvCxnSpPr>
          <p:nvPr/>
        </p:nvCxnSpPr>
        <p:spPr>
          <a:xfrm flipH="1" rot="10800000">
            <a:off x="6788500" y="1894175"/>
            <a:ext cx="355200" cy="336900"/>
          </a:xfrm>
          <a:prstGeom prst="straightConnector1">
            <a:avLst/>
          </a:prstGeom>
          <a:noFill/>
          <a:ln cap="flat" cmpd="sng" w="9525">
            <a:solidFill>
              <a:srgbClr val="000000"/>
            </a:solidFill>
            <a:prstDash val="solid"/>
            <a:round/>
            <a:headEnd len="med" w="med" type="none"/>
            <a:tailEnd len="med" w="med" type="none"/>
          </a:ln>
        </p:spPr>
      </p:cxnSp>
      <p:cxnSp>
        <p:nvCxnSpPr>
          <p:cNvPr id="4760" name="Google Shape;4760;p38"/>
          <p:cNvCxnSpPr>
            <a:endCxn id="4647" idx="2"/>
          </p:cNvCxnSpPr>
          <p:nvPr/>
        </p:nvCxnSpPr>
        <p:spPr>
          <a:xfrm flipH="1" rot="10800000">
            <a:off x="6745000" y="2204000"/>
            <a:ext cx="398700" cy="48900"/>
          </a:xfrm>
          <a:prstGeom prst="straightConnector1">
            <a:avLst/>
          </a:prstGeom>
          <a:noFill/>
          <a:ln cap="flat" cmpd="sng" w="9525">
            <a:solidFill>
              <a:srgbClr val="000000"/>
            </a:solidFill>
            <a:prstDash val="solid"/>
            <a:round/>
            <a:headEnd len="med" w="med" type="none"/>
            <a:tailEnd len="med" w="med" type="none"/>
          </a:ln>
        </p:spPr>
      </p:cxnSp>
      <p:cxnSp>
        <p:nvCxnSpPr>
          <p:cNvPr id="4761" name="Google Shape;4761;p38"/>
          <p:cNvCxnSpPr>
            <a:endCxn id="4649" idx="2"/>
          </p:cNvCxnSpPr>
          <p:nvPr/>
        </p:nvCxnSpPr>
        <p:spPr>
          <a:xfrm>
            <a:off x="6820900" y="2231225"/>
            <a:ext cx="322800" cy="282600"/>
          </a:xfrm>
          <a:prstGeom prst="straightConnector1">
            <a:avLst/>
          </a:prstGeom>
          <a:noFill/>
          <a:ln cap="flat" cmpd="sng" w="9525">
            <a:solidFill>
              <a:srgbClr val="000000"/>
            </a:solidFill>
            <a:prstDash val="solid"/>
            <a:round/>
            <a:headEnd len="med" w="med" type="none"/>
            <a:tailEnd len="med" w="med" type="none"/>
          </a:ln>
        </p:spPr>
      </p:cxnSp>
      <p:cxnSp>
        <p:nvCxnSpPr>
          <p:cNvPr id="4762" name="Google Shape;4762;p38"/>
          <p:cNvCxnSpPr>
            <a:endCxn id="4650" idx="1"/>
          </p:cNvCxnSpPr>
          <p:nvPr/>
        </p:nvCxnSpPr>
        <p:spPr>
          <a:xfrm>
            <a:off x="6799283" y="2220228"/>
            <a:ext cx="371700" cy="555900"/>
          </a:xfrm>
          <a:prstGeom prst="straightConnector1">
            <a:avLst/>
          </a:prstGeom>
          <a:noFill/>
          <a:ln cap="flat" cmpd="sng" w="9525">
            <a:solidFill>
              <a:srgbClr val="000000"/>
            </a:solidFill>
            <a:prstDash val="solid"/>
            <a:round/>
            <a:headEnd len="med" w="med" type="none"/>
            <a:tailEnd len="med" w="med" type="none"/>
          </a:ln>
        </p:spPr>
      </p:cxnSp>
      <p:cxnSp>
        <p:nvCxnSpPr>
          <p:cNvPr id="4763" name="Google Shape;4763;p38"/>
          <p:cNvCxnSpPr>
            <a:endCxn id="4651" idx="1"/>
          </p:cNvCxnSpPr>
          <p:nvPr/>
        </p:nvCxnSpPr>
        <p:spPr>
          <a:xfrm>
            <a:off x="6810083" y="2231078"/>
            <a:ext cx="360900" cy="891900"/>
          </a:xfrm>
          <a:prstGeom prst="straightConnector1">
            <a:avLst/>
          </a:prstGeom>
          <a:noFill/>
          <a:ln cap="flat" cmpd="sng" w="9525">
            <a:solidFill>
              <a:srgbClr val="000000"/>
            </a:solidFill>
            <a:prstDash val="solid"/>
            <a:round/>
            <a:headEnd len="med" w="med" type="none"/>
            <a:tailEnd len="med" w="med" type="none"/>
          </a:ln>
        </p:spPr>
      </p:cxnSp>
      <p:cxnSp>
        <p:nvCxnSpPr>
          <p:cNvPr id="4764" name="Google Shape;4764;p38"/>
          <p:cNvCxnSpPr>
            <a:endCxn id="4652" idx="1"/>
          </p:cNvCxnSpPr>
          <p:nvPr/>
        </p:nvCxnSpPr>
        <p:spPr>
          <a:xfrm>
            <a:off x="6820883" y="2231190"/>
            <a:ext cx="350100" cy="1306200"/>
          </a:xfrm>
          <a:prstGeom prst="straightConnector1">
            <a:avLst/>
          </a:prstGeom>
          <a:noFill/>
          <a:ln cap="flat" cmpd="sng" w="9525">
            <a:solidFill>
              <a:srgbClr val="000000"/>
            </a:solidFill>
            <a:prstDash val="solid"/>
            <a:round/>
            <a:headEnd len="med" w="med" type="none"/>
            <a:tailEnd len="med" w="med" type="none"/>
          </a:ln>
        </p:spPr>
      </p:cxnSp>
      <p:cxnSp>
        <p:nvCxnSpPr>
          <p:cNvPr id="4765" name="Google Shape;4765;p38"/>
          <p:cNvCxnSpPr>
            <a:endCxn id="4653" idx="1"/>
          </p:cNvCxnSpPr>
          <p:nvPr/>
        </p:nvCxnSpPr>
        <p:spPr>
          <a:xfrm>
            <a:off x="6831983" y="2209340"/>
            <a:ext cx="339000" cy="1674900"/>
          </a:xfrm>
          <a:prstGeom prst="straightConnector1">
            <a:avLst/>
          </a:prstGeom>
          <a:noFill/>
          <a:ln cap="flat" cmpd="sng" w="9525">
            <a:solidFill>
              <a:srgbClr val="000000"/>
            </a:solidFill>
            <a:prstDash val="solid"/>
            <a:round/>
            <a:headEnd len="med" w="med" type="none"/>
            <a:tailEnd len="med" w="med" type="none"/>
          </a:ln>
        </p:spPr>
      </p:cxnSp>
      <p:cxnSp>
        <p:nvCxnSpPr>
          <p:cNvPr id="4766" name="Google Shape;4766;p38"/>
          <p:cNvCxnSpPr>
            <a:endCxn id="4653" idx="1"/>
          </p:cNvCxnSpPr>
          <p:nvPr/>
        </p:nvCxnSpPr>
        <p:spPr>
          <a:xfrm>
            <a:off x="6831983" y="2220140"/>
            <a:ext cx="339000" cy="1664100"/>
          </a:xfrm>
          <a:prstGeom prst="straightConnector1">
            <a:avLst/>
          </a:prstGeom>
          <a:noFill/>
          <a:ln cap="flat" cmpd="sng" w="9525">
            <a:solidFill>
              <a:srgbClr val="000000"/>
            </a:solidFill>
            <a:prstDash val="solid"/>
            <a:round/>
            <a:headEnd len="med" w="med" type="none"/>
            <a:tailEnd len="med" w="med" type="none"/>
          </a:ln>
        </p:spPr>
      </p:cxnSp>
      <p:cxnSp>
        <p:nvCxnSpPr>
          <p:cNvPr id="4767" name="Google Shape;4767;p38"/>
          <p:cNvCxnSpPr>
            <a:endCxn id="4654" idx="1"/>
          </p:cNvCxnSpPr>
          <p:nvPr/>
        </p:nvCxnSpPr>
        <p:spPr>
          <a:xfrm>
            <a:off x="6820883" y="2242090"/>
            <a:ext cx="350100" cy="1989000"/>
          </a:xfrm>
          <a:prstGeom prst="straightConnector1">
            <a:avLst/>
          </a:prstGeom>
          <a:noFill/>
          <a:ln cap="flat" cmpd="sng" w="9525">
            <a:solidFill>
              <a:srgbClr val="000000"/>
            </a:solidFill>
            <a:prstDash val="solid"/>
            <a:round/>
            <a:headEnd len="med" w="med" type="none"/>
            <a:tailEnd len="med" w="med" type="none"/>
          </a:ln>
        </p:spPr>
      </p:cxnSp>
      <p:cxnSp>
        <p:nvCxnSpPr>
          <p:cNvPr id="4768" name="Google Shape;4768;p38"/>
          <p:cNvCxnSpPr>
            <a:endCxn id="4655" idx="1"/>
          </p:cNvCxnSpPr>
          <p:nvPr/>
        </p:nvCxnSpPr>
        <p:spPr>
          <a:xfrm>
            <a:off x="6799283" y="2231040"/>
            <a:ext cx="371700" cy="2346900"/>
          </a:xfrm>
          <a:prstGeom prst="straightConnector1">
            <a:avLst/>
          </a:prstGeom>
          <a:noFill/>
          <a:ln cap="flat" cmpd="sng" w="9525">
            <a:solidFill>
              <a:srgbClr val="000000"/>
            </a:solidFill>
            <a:prstDash val="solid"/>
            <a:round/>
            <a:headEnd len="med" w="med" type="none"/>
            <a:tailEnd len="med" w="med" type="none"/>
          </a:ln>
        </p:spPr>
      </p:cxnSp>
      <p:cxnSp>
        <p:nvCxnSpPr>
          <p:cNvPr id="4769" name="Google Shape;4769;p38"/>
          <p:cNvCxnSpPr>
            <a:endCxn id="4648" idx="2"/>
          </p:cNvCxnSpPr>
          <p:nvPr/>
        </p:nvCxnSpPr>
        <p:spPr>
          <a:xfrm flipH="1" rot="10800000">
            <a:off x="6777400" y="1894175"/>
            <a:ext cx="366300" cy="630600"/>
          </a:xfrm>
          <a:prstGeom prst="straightConnector1">
            <a:avLst/>
          </a:prstGeom>
          <a:noFill/>
          <a:ln cap="flat" cmpd="sng" w="9525">
            <a:solidFill>
              <a:srgbClr val="000000"/>
            </a:solidFill>
            <a:prstDash val="solid"/>
            <a:round/>
            <a:headEnd len="med" w="med" type="none"/>
            <a:tailEnd len="med" w="med" type="none"/>
          </a:ln>
        </p:spPr>
      </p:cxnSp>
      <p:cxnSp>
        <p:nvCxnSpPr>
          <p:cNvPr id="4770" name="Google Shape;4770;p38"/>
          <p:cNvCxnSpPr>
            <a:endCxn id="4647" idx="2"/>
          </p:cNvCxnSpPr>
          <p:nvPr/>
        </p:nvCxnSpPr>
        <p:spPr>
          <a:xfrm flipH="1" rot="10800000">
            <a:off x="6788500" y="2204000"/>
            <a:ext cx="355200" cy="353400"/>
          </a:xfrm>
          <a:prstGeom prst="straightConnector1">
            <a:avLst/>
          </a:prstGeom>
          <a:noFill/>
          <a:ln cap="flat" cmpd="sng" w="9525">
            <a:solidFill>
              <a:srgbClr val="000000"/>
            </a:solidFill>
            <a:prstDash val="solid"/>
            <a:round/>
            <a:headEnd len="med" w="med" type="none"/>
            <a:tailEnd len="med" w="med" type="none"/>
          </a:ln>
        </p:spPr>
      </p:cxnSp>
      <p:cxnSp>
        <p:nvCxnSpPr>
          <p:cNvPr id="4771" name="Google Shape;4771;p38"/>
          <p:cNvCxnSpPr>
            <a:endCxn id="4649" idx="2"/>
          </p:cNvCxnSpPr>
          <p:nvPr/>
        </p:nvCxnSpPr>
        <p:spPr>
          <a:xfrm>
            <a:off x="6766600" y="2503025"/>
            <a:ext cx="377100" cy="10800"/>
          </a:xfrm>
          <a:prstGeom prst="straightConnector1">
            <a:avLst/>
          </a:prstGeom>
          <a:noFill/>
          <a:ln cap="flat" cmpd="sng" w="9525">
            <a:solidFill>
              <a:srgbClr val="000000"/>
            </a:solidFill>
            <a:prstDash val="solid"/>
            <a:round/>
            <a:headEnd len="med" w="med" type="none"/>
            <a:tailEnd len="med" w="med" type="none"/>
          </a:ln>
        </p:spPr>
      </p:cxnSp>
      <p:cxnSp>
        <p:nvCxnSpPr>
          <p:cNvPr id="4772" name="Google Shape;4772;p38"/>
          <p:cNvCxnSpPr>
            <a:endCxn id="4650" idx="2"/>
          </p:cNvCxnSpPr>
          <p:nvPr/>
        </p:nvCxnSpPr>
        <p:spPr>
          <a:xfrm>
            <a:off x="6799300" y="2535463"/>
            <a:ext cx="344400" cy="325200"/>
          </a:xfrm>
          <a:prstGeom prst="straightConnector1">
            <a:avLst/>
          </a:prstGeom>
          <a:noFill/>
          <a:ln cap="flat" cmpd="sng" w="9525">
            <a:solidFill>
              <a:srgbClr val="000000"/>
            </a:solidFill>
            <a:prstDash val="solid"/>
            <a:round/>
            <a:headEnd len="med" w="med" type="none"/>
            <a:tailEnd len="med" w="med" type="none"/>
          </a:ln>
        </p:spPr>
      </p:cxnSp>
      <p:cxnSp>
        <p:nvCxnSpPr>
          <p:cNvPr id="4773" name="Google Shape;4773;p38"/>
          <p:cNvCxnSpPr>
            <a:endCxn id="4651" idx="2"/>
          </p:cNvCxnSpPr>
          <p:nvPr/>
        </p:nvCxnSpPr>
        <p:spPr>
          <a:xfrm>
            <a:off x="6820900" y="2589813"/>
            <a:ext cx="322800" cy="617700"/>
          </a:xfrm>
          <a:prstGeom prst="straightConnector1">
            <a:avLst/>
          </a:prstGeom>
          <a:noFill/>
          <a:ln cap="flat" cmpd="sng" w="9525">
            <a:solidFill>
              <a:srgbClr val="000000"/>
            </a:solidFill>
            <a:prstDash val="solid"/>
            <a:round/>
            <a:headEnd len="med" w="med" type="none"/>
            <a:tailEnd len="med" w="med" type="none"/>
          </a:ln>
        </p:spPr>
      </p:cxnSp>
      <p:cxnSp>
        <p:nvCxnSpPr>
          <p:cNvPr id="4774" name="Google Shape;4774;p38"/>
          <p:cNvCxnSpPr>
            <a:endCxn id="4652" idx="3"/>
          </p:cNvCxnSpPr>
          <p:nvPr/>
        </p:nvCxnSpPr>
        <p:spPr>
          <a:xfrm>
            <a:off x="6777383" y="2589860"/>
            <a:ext cx="393600" cy="1116600"/>
          </a:xfrm>
          <a:prstGeom prst="straightConnector1">
            <a:avLst/>
          </a:prstGeom>
          <a:noFill/>
          <a:ln cap="flat" cmpd="sng" w="9525">
            <a:solidFill>
              <a:srgbClr val="000000"/>
            </a:solidFill>
            <a:prstDash val="solid"/>
            <a:round/>
            <a:headEnd len="med" w="med" type="none"/>
            <a:tailEnd len="med" w="med" type="none"/>
          </a:ln>
        </p:spPr>
      </p:cxnSp>
      <p:cxnSp>
        <p:nvCxnSpPr>
          <p:cNvPr id="4775" name="Google Shape;4775;p38"/>
          <p:cNvCxnSpPr>
            <a:endCxn id="4653" idx="2"/>
          </p:cNvCxnSpPr>
          <p:nvPr/>
        </p:nvCxnSpPr>
        <p:spPr>
          <a:xfrm>
            <a:off x="6777400" y="2611575"/>
            <a:ext cx="366300" cy="1357200"/>
          </a:xfrm>
          <a:prstGeom prst="straightConnector1">
            <a:avLst/>
          </a:prstGeom>
          <a:noFill/>
          <a:ln cap="flat" cmpd="sng" w="9525">
            <a:solidFill>
              <a:srgbClr val="000000"/>
            </a:solidFill>
            <a:prstDash val="solid"/>
            <a:round/>
            <a:headEnd len="med" w="med" type="none"/>
            <a:tailEnd len="med" w="med" type="none"/>
          </a:ln>
        </p:spPr>
      </p:cxnSp>
      <p:cxnSp>
        <p:nvCxnSpPr>
          <p:cNvPr id="4776" name="Google Shape;4776;p38"/>
          <p:cNvCxnSpPr>
            <a:endCxn id="4654" idx="1"/>
          </p:cNvCxnSpPr>
          <p:nvPr/>
        </p:nvCxnSpPr>
        <p:spPr>
          <a:xfrm>
            <a:off x="6788483" y="2589790"/>
            <a:ext cx="382500" cy="1641300"/>
          </a:xfrm>
          <a:prstGeom prst="straightConnector1">
            <a:avLst/>
          </a:prstGeom>
          <a:noFill/>
          <a:ln cap="flat" cmpd="sng" w="9525">
            <a:solidFill>
              <a:srgbClr val="000000"/>
            </a:solidFill>
            <a:prstDash val="solid"/>
            <a:round/>
            <a:headEnd len="med" w="med" type="none"/>
            <a:tailEnd len="med" w="med" type="none"/>
          </a:ln>
        </p:spPr>
      </p:cxnSp>
      <p:cxnSp>
        <p:nvCxnSpPr>
          <p:cNvPr id="4777" name="Google Shape;4777;p38"/>
          <p:cNvCxnSpPr>
            <a:endCxn id="4655" idx="1"/>
          </p:cNvCxnSpPr>
          <p:nvPr/>
        </p:nvCxnSpPr>
        <p:spPr>
          <a:xfrm>
            <a:off x="6777383" y="2579040"/>
            <a:ext cx="393600" cy="1998900"/>
          </a:xfrm>
          <a:prstGeom prst="straightConnector1">
            <a:avLst/>
          </a:prstGeom>
          <a:noFill/>
          <a:ln cap="flat" cmpd="sng" w="9525">
            <a:solidFill>
              <a:srgbClr val="000000"/>
            </a:solidFill>
            <a:prstDash val="solid"/>
            <a:round/>
            <a:headEnd len="med" w="med" type="none"/>
            <a:tailEnd len="med" w="med" type="none"/>
          </a:ln>
        </p:spPr>
      </p:cxnSp>
      <p:cxnSp>
        <p:nvCxnSpPr>
          <p:cNvPr id="4778" name="Google Shape;4778;p38"/>
          <p:cNvCxnSpPr>
            <a:endCxn id="4648" idx="2"/>
          </p:cNvCxnSpPr>
          <p:nvPr/>
        </p:nvCxnSpPr>
        <p:spPr>
          <a:xfrm flipH="1" rot="10800000">
            <a:off x="6799300" y="1894175"/>
            <a:ext cx="344400" cy="1000200"/>
          </a:xfrm>
          <a:prstGeom prst="straightConnector1">
            <a:avLst/>
          </a:prstGeom>
          <a:noFill/>
          <a:ln cap="flat" cmpd="sng" w="9525">
            <a:solidFill>
              <a:srgbClr val="000000"/>
            </a:solidFill>
            <a:prstDash val="solid"/>
            <a:round/>
            <a:headEnd len="med" w="med" type="none"/>
            <a:tailEnd len="med" w="med" type="none"/>
          </a:ln>
        </p:spPr>
      </p:cxnSp>
      <p:cxnSp>
        <p:nvCxnSpPr>
          <p:cNvPr id="4779" name="Google Shape;4779;p38"/>
          <p:cNvCxnSpPr>
            <a:endCxn id="4647" idx="2"/>
          </p:cNvCxnSpPr>
          <p:nvPr/>
        </p:nvCxnSpPr>
        <p:spPr>
          <a:xfrm flipH="1" rot="10800000">
            <a:off x="6777400" y="2204000"/>
            <a:ext cx="366300" cy="701100"/>
          </a:xfrm>
          <a:prstGeom prst="straightConnector1">
            <a:avLst/>
          </a:prstGeom>
          <a:noFill/>
          <a:ln cap="flat" cmpd="sng" w="9525">
            <a:solidFill>
              <a:srgbClr val="000000"/>
            </a:solidFill>
            <a:prstDash val="solid"/>
            <a:round/>
            <a:headEnd len="med" w="med" type="none"/>
            <a:tailEnd len="med" w="med" type="none"/>
          </a:ln>
        </p:spPr>
      </p:cxnSp>
      <p:cxnSp>
        <p:nvCxnSpPr>
          <p:cNvPr id="4780" name="Google Shape;4780;p38"/>
          <p:cNvCxnSpPr>
            <a:endCxn id="4649" idx="2"/>
          </p:cNvCxnSpPr>
          <p:nvPr/>
        </p:nvCxnSpPr>
        <p:spPr>
          <a:xfrm flipH="1" rot="10800000">
            <a:off x="6820900" y="2513825"/>
            <a:ext cx="322800" cy="380400"/>
          </a:xfrm>
          <a:prstGeom prst="straightConnector1">
            <a:avLst/>
          </a:prstGeom>
          <a:noFill/>
          <a:ln cap="flat" cmpd="sng" w="9525">
            <a:solidFill>
              <a:srgbClr val="000000"/>
            </a:solidFill>
            <a:prstDash val="solid"/>
            <a:round/>
            <a:headEnd len="med" w="med" type="none"/>
            <a:tailEnd len="med" w="med" type="none"/>
          </a:ln>
        </p:spPr>
      </p:cxnSp>
      <p:cxnSp>
        <p:nvCxnSpPr>
          <p:cNvPr id="4781" name="Google Shape;4781;p38"/>
          <p:cNvCxnSpPr>
            <a:endCxn id="4650" idx="2"/>
          </p:cNvCxnSpPr>
          <p:nvPr/>
        </p:nvCxnSpPr>
        <p:spPr>
          <a:xfrm flipH="1" rot="10800000">
            <a:off x="6810100" y="2860663"/>
            <a:ext cx="333600" cy="12000"/>
          </a:xfrm>
          <a:prstGeom prst="straightConnector1">
            <a:avLst/>
          </a:prstGeom>
          <a:noFill/>
          <a:ln cap="flat" cmpd="sng" w="9525">
            <a:solidFill>
              <a:srgbClr val="000000"/>
            </a:solidFill>
            <a:prstDash val="solid"/>
            <a:round/>
            <a:headEnd len="med" w="med" type="none"/>
            <a:tailEnd len="med" w="med" type="none"/>
          </a:ln>
        </p:spPr>
      </p:cxnSp>
      <p:cxnSp>
        <p:nvCxnSpPr>
          <p:cNvPr id="4782" name="Google Shape;4782;p38"/>
          <p:cNvCxnSpPr>
            <a:endCxn id="4651" idx="2"/>
          </p:cNvCxnSpPr>
          <p:nvPr/>
        </p:nvCxnSpPr>
        <p:spPr>
          <a:xfrm>
            <a:off x="6777400" y="2872713"/>
            <a:ext cx="366300" cy="334800"/>
          </a:xfrm>
          <a:prstGeom prst="straightConnector1">
            <a:avLst/>
          </a:prstGeom>
          <a:noFill/>
          <a:ln cap="flat" cmpd="sng" w="9525">
            <a:solidFill>
              <a:srgbClr val="000000"/>
            </a:solidFill>
            <a:prstDash val="solid"/>
            <a:round/>
            <a:headEnd len="med" w="med" type="none"/>
            <a:tailEnd len="med" w="med" type="none"/>
          </a:ln>
        </p:spPr>
      </p:cxnSp>
      <p:cxnSp>
        <p:nvCxnSpPr>
          <p:cNvPr id="4783" name="Google Shape;4783;p38"/>
          <p:cNvCxnSpPr>
            <a:endCxn id="4652" idx="2"/>
          </p:cNvCxnSpPr>
          <p:nvPr/>
        </p:nvCxnSpPr>
        <p:spPr>
          <a:xfrm>
            <a:off x="6810100" y="2894425"/>
            <a:ext cx="333600" cy="727500"/>
          </a:xfrm>
          <a:prstGeom prst="straightConnector1">
            <a:avLst/>
          </a:prstGeom>
          <a:noFill/>
          <a:ln cap="flat" cmpd="sng" w="9525">
            <a:solidFill>
              <a:srgbClr val="000000"/>
            </a:solidFill>
            <a:prstDash val="solid"/>
            <a:round/>
            <a:headEnd len="med" w="med" type="none"/>
            <a:tailEnd len="med" w="med" type="none"/>
          </a:ln>
        </p:spPr>
      </p:cxnSp>
      <p:cxnSp>
        <p:nvCxnSpPr>
          <p:cNvPr id="4784" name="Google Shape;4784;p38"/>
          <p:cNvCxnSpPr>
            <a:endCxn id="4653" idx="2"/>
          </p:cNvCxnSpPr>
          <p:nvPr/>
        </p:nvCxnSpPr>
        <p:spPr>
          <a:xfrm>
            <a:off x="6777400" y="2883375"/>
            <a:ext cx="366300" cy="1085400"/>
          </a:xfrm>
          <a:prstGeom prst="straightConnector1">
            <a:avLst/>
          </a:prstGeom>
          <a:noFill/>
          <a:ln cap="flat" cmpd="sng" w="9525">
            <a:solidFill>
              <a:srgbClr val="000000"/>
            </a:solidFill>
            <a:prstDash val="solid"/>
            <a:round/>
            <a:headEnd len="med" w="med" type="none"/>
            <a:tailEnd len="med" w="med" type="none"/>
          </a:ln>
        </p:spPr>
      </p:cxnSp>
      <p:cxnSp>
        <p:nvCxnSpPr>
          <p:cNvPr id="4785" name="Google Shape;4785;p38"/>
          <p:cNvCxnSpPr>
            <a:endCxn id="4654" idx="2"/>
          </p:cNvCxnSpPr>
          <p:nvPr/>
        </p:nvCxnSpPr>
        <p:spPr>
          <a:xfrm>
            <a:off x="6777400" y="2905325"/>
            <a:ext cx="366300" cy="1410300"/>
          </a:xfrm>
          <a:prstGeom prst="straightConnector1">
            <a:avLst/>
          </a:prstGeom>
          <a:noFill/>
          <a:ln cap="flat" cmpd="sng" w="9525">
            <a:solidFill>
              <a:srgbClr val="000000"/>
            </a:solidFill>
            <a:prstDash val="solid"/>
            <a:round/>
            <a:headEnd len="med" w="med" type="none"/>
            <a:tailEnd len="med" w="med" type="none"/>
          </a:ln>
        </p:spPr>
      </p:cxnSp>
      <p:cxnSp>
        <p:nvCxnSpPr>
          <p:cNvPr id="4786" name="Google Shape;4786;p38"/>
          <p:cNvCxnSpPr>
            <a:endCxn id="4655" idx="2"/>
          </p:cNvCxnSpPr>
          <p:nvPr/>
        </p:nvCxnSpPr>
        <p:spPr>
          <a:xfrm>
            <a:off x="6766600" y="2905375"/>
            <a:ext cx="377100" cy="1757100"/>
          </a:xfrm>
          <a:prstGeom prst="straightConnector1">
            <a:avLst/>
          </a:prstGeom>
          <a:noFill/>
          <a:ln cap="flat" cmpd="sng" w="9525">
            <a:solidFill>
              <a:srgbClr val="000000"/>
            </a:solidFill>
            <a:prstDash val="solid"/>
            <a:round/>
            <a:headEnd len="med" w="med" type="none"/>
            <a:tailEnd len="med" w="med" type="none"/>
          </a:ln>
        </p:spPr>
      </p:cxnSp>
      <p:cxnSp>
        <p:nvCxnSpPr>
          <p:cNvPr id="4787" name="Google Shape;4787;p38"/>
          <p:cNvCxnSpPr>
            <a:endCxn id="4648" idx="2"/>
          </p:cNvCxnSpPr>
          <p:nvPr/>
        </p:nvCxnSpPr>
        <p:spPr>
          <a:xfrm flipH="1" rot="10800000">
            <a:off x="6777400" y="1894175"/>
            <a:ext cx="366300" cy="1326300"/>
          </a:xfrm>
          <a:prstGeom prst="straightConnector1">
            <a:avLst/>
          </a:prstGeom>
          <a:noFill/>
          <a:ln cap="flat" cmpd="sng" w="9525">
            <a:solidFill>
              <a:srgbClr val="000000"/>
            </a:solidFill>
            <a:prstDash val="solid"/>
            <a:round/>
            <a:headEnd len="med" w="med" type="none"/>
            <a:tailEnd len="med" w="med" type="none"/>
          </a:ln>
        </p:spPr>
      </p:cxnSp>
      <p:cxnSp>
        <p:nvCxnSpPr>
          <p:cNvPr id="4788" name="Google Shape;4788;p38"/>
          <p:cNvCxnSpPr>
            <a:endCxn id="4647" idx="2"/>
          </p:cNvCxnSpPr>
          <p:nvPr/>
        </p:nvCxnSpPr>
        <p:spPr>
          <a:xfrm flipH="1" rot="10800000">
            <a:off x="6799300" y="2204000"/>
            <a:ext cx="344400" cy="1016400"/>
          </a:xfrm>
          <a:prstGeom prst="straightConnector1">
            <a:avLst/>
          </a:prstGeom>
          <a:noFill/>
          <a:ln cap="flat" cmpd="sng" w="9525">
            <a:solidFill>
              <a:srgbClr val="000000"/>
            </a:solidFill>
            <a:prstDash val="solid"/>
            <a:round/>
            <a:headEnd len="med" w="med" type="none"/>
            <a:tailEnd len="med" w="med" type="none"/>
          </a:ln>
        </p:spPr>
      </p:cxnSp>
      <p:cxnSp>
        <p:nvCxnSpPr>
          <p:cNvPr id="4789" name="Google Shape;4789;p38"/>
          <p:cNvCxnSpPr>
            <a:stCxn id="4642" idx="6"/>
            <a:endCxn id="4649" idx="2"/>
          </p:cNvCxnSpPr>
          <p:nvPr/>
        </p:nvCxnSpPr>
        <p:spPr>
          <a:xfrm flipH="1" rot="10800000">
            <a:off x="6797050" y="2513913"/>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790" name="Google Shape;4790;p38"/>
          <p:cNvCxnSpPr>
            <a:endCxn id="4650" idx="2"/>
          </p:cNvCxnSpPr>
          <p:nvPr/>
        </p:nvCxnSpPr>
        <p:spPr>
          <a:xfrm flipH="1" rot="10800000">
            <a:off x="6788500" y="2860663"/>
            <a:ext cx="355200" cy="360000"/>
          </a:xfrm>
          <a:prstGeom prst="straightConnector1">
            <a:avLst/>
          </a:prstGeom>
          <a:noFill/>
          <a:ln cap="flat" cmpd="sng" w="9525">
            <a:solidFill>
              <a:srgbClr val="000000"/>
            </a:solidFill>
            <a:prstDash val="solid"/>
            <a:round/>
            <a:headEnd len="med" w="med" type="none"/>
            <a:tailEnd len="med" w="med" type="none"/>
          </a:ln>
        </p:spPr>
      </p:cxnSp>
      <p:cxnSp>
        <p:nvCxnSpPr>
          <p:cNvPr id="4791" name="Google Shape;4791;p38"/>
          <p:cNvCxnSpPr>
            <a:endCxn id="4651" idx="2"/>
          </p:cNvCxnSpPr>
          <p:nvPr/>
        </p:nvCxnSpPr>
        <p:spPr>
          <a:xfrm flipH="1" rot="10800000">
            <a:off x="6810100" y="3207513"/>
            <a:ext cx="333600" cy="12900"/>
          </a:xfrm>
          <a:prstGeom prst="straightConnector1">
            <a:avLst/>
          </a:prstGeom>
          <a:noFill/>
          <a:ln cap="flat" cmpd="sng" w="9525">
            <a:solidFill>
              <a:srgbClr val="000000"/>
            </a:solidFill>
            <a:prstDash val="solid"/>
            <a:round/>
            <a:headEnd len="med" w="med" type="none"/>
            <a:tailEnd len="med" w="med" type="none"/>
          </a:ln>
        </p:spPr>
      </p:cxnSp>
      <p:cxnSp>
        <p:nvCxnSpPr>
          <p:cNvPr id="4792" name="Google Shape;4792;p38"/>
          <p:cNvCxnSpPr>
            <a:endCxn id="4652" idx="2"/>
          </p:cNvCxnSpPr>
          <p:nvPr/>
        </p:nvCxnSpPr>
        <p:spPr>
          <a:xfrm>
            <a:off x="6810100" y="3231325"/>
            <a:ext cx="333600" cy="390600"/>
          </a:xfrm>
          <a:prstGeom prst="straightConnector1">
            <a:avLst/>
          </a:prstGeom>
          <a:noFill/>
          <a:ln cap="flat" cmpd="sng" w="9525">
            <a:solidFill>
              <a:srgbClr val="000000"/>
            </a:solidFill>
            <a:prstDash val="solid"/>
            <a:round/>
            <a:headEnd len="med" w="med" type="none"/>
            <a:tailEnd len="med" w="med" type="none"/>
          </a:ln>
        </p:spPr>
      </p:cxnSp>
      <p:cxnSp>
        <p:nvCxnSpPr>
          <p:cNvPr id="4793" name="Google Shape;4793;p38"/>
          <p:cNvCxnSpPr>
            <a:endCxn id="4653" idx="2"/>
          </p:cNvCxnSpPr>
          <p:nvPr/>
        </p:nvCxnSpPr>
        <p:spPr>
          <a:xfrm>
            <a:off x="6788500" y="3220575"/>
            <a:ext cx="355200" cy="748200"/>
          </a:xfrm>
          <a:prstGeom prst="straightConnector1">
            <a:avLst/>
          </a:prstGeom>
          <a:noFill/>
          <a:ln cap="flat" cmpd="sng" w="9525">
            <a:solidFill>
              <a:srgbClr val="000000"/>
            </a:solidFill>
            <a:prstDash val="solid"/>
            <a:round/>
            <a:headEnd len="med" w="med" type="none"/>
            <a:tailEnd len="med" w="med" type="none"/>
          </a:ln>
        </p:spPr>
      </p:cxnSp>
      <p:cxnSp>
        <p:nvCxnSpPr>
          <p:cNvPr id="4794" name="Google Shape;4794;p38"/>
          <p:cNvCxnSpPr>
            <a:endCxn id="4654" idx="2"/>
          </p:cNvCxnSpPr>
          <p:nvPr/>
        </p:nvCxnSpPr>
        <p:spPr>
          <a:xfrm>
            <a:off x="6788500" y="3253025"/>
            <a:ext cx="355200" cy="1062600"/>
          </a:xfrm>
          <a:prstGeom prst="straightConnector1">
            <a:avLst/>
          </a:prstGeom>
          <a:noFill/>
          <a:ln cap="flat" cmpd="sng" w="9525">
            <a:solidFill>
              <a:srgbClr val="000000"/>
            </a:solidFill>
            <a:prstDash val="solid"/>
            <a:round/>
            <a:headEnd len="med" w="med" type="none"/>
            <a:tailEnd len="med" w="med" type="none"/>
          </a:ln>
        </p:spPr>
      </p:cxnSp>
      <p:cxnSp>
        <p:nvCxnSpPr>
          <p:cNvPr id="4795" name="Google Shape;4795;p38"/>
          <p:cNvCxnSpPr>
            <a:endCxn id="4655" idx="1"/>
          </p:cNvCxnSpPr>
          <p:nvPr/>
        </p:nvCxnSpPr>
        <p:spPr>
          <a:xfrm>
            <a:off x="6777383" y="3253140"/>
            <a:ext cx="393600" cy="1324800"/>
          </a:xfrm>
          <a:prstGeom prst="straightConnector1">
            <a:avLst/>
          </a:prstGeom>
          <a:noFill/>
          <a:ln cap="flat" cmpd="sng" w="9525">
            <a:solidFill>
              <a:srgbClr val="000000"/>
            </a:solidFill>
            <a:prstDash val="solid"/>
            <a:round/>
            <a:headEnd len="med" w="med" type="none"/>
            <a:tailEnd len="med" w="med" type="none"/>
          </a:ln>
        </p:spPr>
      </p:cxnSp>
      <p:cxnSp>
        <p:nvCxnSpPr>
          <p:cNvPr id="4796" name="Google Shape;4796;p38"/>
          <p:cNvCxnSpPr>
            <a:stCxn id="4643" idx="6"/>
            <a:endCxn id="4648" idx="2"/>
          </p:cNvCxnSpPr>
          <p:nvPr/>
        </p:nvCxnSpPr>
        <p:spPr>
          <a:xfrm flipH="1" rot="10800000">
            <a:off x="6797050" y="1894225"/>
            <a:ext cx="346800" cy="1727700"/>
          </a:xfrm>
          <a:prstGeom prst="straightConnector1">
            <a:avLst/>
          </a:prstGeom>
          <a:noFill/>
          <a:ln cap="flat" cmpd="sng" w="9525">
            <a:solidFill>
              <a:srgbClr val="000000"/>
            </a:solidFill>
            <a:prstDash val="solid"/>
            <a:round/>
            <a:headEnd len="med" w="med" type="none"/>
            <a:tailEnd len="med" w="med" type="none"/>
          </a:ln>
        </p:spPr>
      </p:cxnSp>
      <p:cxnSp>
        <p:nvCxnSpPr>
          <p:cNvPr id="4797" name="Google Shape;4797;p38"/>
          <p:cNvCxnSpPr>
            <a:stCxn id="4643" idx="6"/>
            <a:endCxn id="4647" idx="2"/>
          </p:cNvCxnSpPr>
          <p:nvPr/>
        </p:nvCxnSpPr>
        <p:spPr>
          <a:xfrm flipH="1" rot="10800000">
            <a:off x="6797050" y="2204125"/>
            <a:ext cx="346800" cy="1417800"/>
          </a:xfrm>
          <a:prstGeom prst="straightConnector1">
            <a:avLst/>
          </a:prstGeom>
          <a:noFill/>
          <a:ln cap="flat" cmpd="sng" w="9525">
            <a:solidFill>
              <a:srgbClr val="000000"/>
            </a:solidFill>
            <a:prstDash val="solid"/>
            <a:round/>
            <a:headEnd len="med" w="med" type="none"/>
            <a:tailEnd len="med" w="med" type="none"/>
          </a:ln>
        </p:spPr>
      </p:cxnSp>
      <p:cxnSp>
        <p:nvCxnSpPr>
          <p:cNvPr id="4798" name="Google Shape;4798;p38"/>
          <p:cNvCxnSpPr>
            <a:stCxn id="4643" idx="6"/>
            <a:endCxn id="4649" idx="2"/>
          </p:cNvCxnSpPr>
          <p:nvPr/>
        </p:nvCxnSpPr>
        <p:spPr>
          <a:xfrm flipH="1" rot="10800000">
            <a:off x="6797050" y="25137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799" name="Google Shape;4799;p38"/>
          <p:cNvCxnSpPr>
            <a:stCxn id="4643" idx="6"/>
            <a:endCxn id="4650" idx="2"/>
          </p:cNvCxnSpPr>
          <p:nvPr/>
        </p:nvCxnSpPr>
        <p:spPr>
          <a:xfrm flipH="1" rot="10800000">
            <a:off x="6797050" y="286052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800" name="Google Shape;4800;p38"/>
          <p:cNvCxnSpPr>
            <a:stCxn id="4643" idx="6"/>
            <a:endCxn id="4651" idx="2"/>
          </p:cNvCxnSpPr>
          <p:nvPr/>
        </p:nvCxnSpPr>
        <p:spPr>
          <a:xfrm flipH="1" rot="10800000">
            <a:off x="6797050" y="3207625"/>
            <a:ext cx="346800" cy="414300"/>
          </a:xfrm>
          <a:prstGeom prst="straightConnector1">
            <a:avLst/>
          </a:prstGeom>
          <a:noFill/>
          <a:ln cap="flat" cmpd="sng" w="9525">
            <a:solidFill>
              <a:srgbClr val="000000"/>
            </a:solidFill>
            <a:prstDash val="solid"/>
            <a:round/>
            <a:headEnd len="med" w="med" type="none"/>
            <a:tailEnd len="med" w="med" type="none"/>
          </a:ln>
        </p:spPr>
      </p:cxnSp>
      <p:cxnSp>
        <p:nvCxnSpPr>
          <p:cNvPr id="4801" name="Google Shape;4801;p38"/>
          <p:cNvCxnSpPr>
            <a:stCxn id="4643" idx="6"/>
            <a:endCxn id="4652" idx="2"/>
          </p:cNvCxnSpPr>
          <p:nvPr/>
        </p:nvCxnSpPr>
        <p:spPr>
          <a:xfrm>
            <a:off x="6797050" y="36219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802" name="Google Shape;4802;p38"/>
          <p:cNvCxnSpPr>
            <a:stCxn id="4643" idx="6"/>
            <a:endCxn id="4653" idx="2"/>
          </p:cNvCxnSpPr>
          <p:nvPr/>
        </p:nvCxnSpPr>
        <p:spPr>
          <a:xfrm>
            <a:off x="6797050" y="36219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03" name="Google Shape;4803;p38"/>
          <p:cNvCxnSpPr>
            <a:stCxn id="4643" idx="6"/>
            <a:endCxn id="4654" idx="2"/>
          </p:cNvCxnSpPr>
          <p:nvPr/>
        </p:nvCxnSpPr>
        <p:spPr>
          <a:xfrm>
            <a:off x="6797050" y="36219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804" name="Google Shape;4804;p38"/>
          <p:cNvCxnSpPr>
            <a:stCxn id="4643" idx="6"/>
            <a:endCxn id="4655" idx="2"/>
          </p:cNvCxnSpPr>
          <p:nvPr/>
        </p:nvCxnSpPr>
        <p:spPr>
          <a:xfrm>
            <a:off x="6797050" y="3621925"/>
            <a:ext cx="346800" cy="1040700"/>
          </a:xfrm>
          <a:prstGeom prst="straightConnector1">
            <a:avLst/>
          </a:prstGeom>
          <a:noFill/>
          <a:ln cap="flat" cmpd="sng" w="9525">
            <a:solidFill>
              <a:srgbClr val="000000"/>
            </a:solidFill>
            <a:prstDash val="solid"/>
            <a:round/>
            <a:headEnd len="med" w="med" type="none"/>
            <a:tailEnd len="med" w="med" type="none"/>
          </a:ln>
        </p:spPr>
      </p:cxnSp>
      <p:cxnSp>
        <p:nvCxnSpPr>
          <p:cNvPr id="4805" name="Google Shape;4805;p38"/>
          <p:cNvCxnSpPr>
            <a:stCxn id="4644" idx="6"/>
            <a:endCxn id="4648" idx="2"/>
          </p:cNvCxnSpPr>
          <p:nvPr/>
        </p:nvCxnSpPr>
        <p:spPr>
          <a:xfrm flipH="1" rot="10800000">
            <a:off x="6797050" y="1894275"/>
            <a:ext cx="346800" cy="2074500"/>
          </a:xfrm>
          <a:prstGeom prst="straightConnector1">
            <a:avLst/>
          </a:prstGeom>
          <a:noFill/>
          <a:ln cap="flat" cmpd="sng" w="9525">
            <a:solidFill>
              <a:srgbClr val="000000"/>
            </a:solidFill>
            <a:prstDash val="solid"/>
            <a:round/>
            <a:headEnd len="med" w="med" type="none"/>
            <a:tailEnd len="med" w="med" type="none"/>
          </a:ln>
        </p:spPr>
      </p:cxnSp>
      <p:cxnSp>
        <p:nvCxnSpPr>
          <p:cNvPr id="4806" name="Google Shape;4806;p38"/>
          <p:cNvCxnSpPr>
            <a:stCxn id="4644" idx="6"/>
            <a:endCxn id="4647" idx="2"/>
          </p:cNvCxnSpPr>
          <p:nvPr/>
        </p:nvCxnSpPr>
        <p:spPr>
          <a:xfrm flipH="1" rot="10800000">
            <a:off x="6797050" y="2203875"/>
            <a:ext cx="346800" cy="1764900"/>
          </a:xfrm>
          <a:prstGeom prst="straightConnector1">
            <a:avLst/>
          </a:prstGeom>
          <a:noFill/>
          <a:ln cap="flat" cmpd="sng" w="9525">
            <a:solidFill>
              <a:srgbClr val="000000"/>
            </a:solidFill>
            <a:prstDash val="solid"/>
            <a:round/>
            <a:headEnd len="med" w="med" type="none"/>
            <a:tailEnd len="med" w="med" type="none"/>
          </a:ln>
        </p:spPr>
      </p:cxnSp>
      <p:cxnSp>
        <p:nvCxnSpPr>
          <p:cNvPr id="4807" name="Google Shape;4807;p38"/>
          <p:cNvCxnSpPr>
            <a:stCxn id="4644" idx="6"/>
            <a:endCxn id="4649" idx="2"/>
          </p:cNvCxnSpPr>
          <p:nvPr/>
        </p:nvCxnSpPr>
        <p:spPr>
          <a:xfrm flipH="1" rot="10800000">
            <a:off x="6797050" y="25137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808" name="Google Shape;4808;p38"/>
          <p:cNvCxnSpPr>
            <a:stCxn id="4644" idx="6"/>
            <a:endCxn id="4650" idx="2"/>
          </p:cNvCxnSpPr>
          <p:nvPr/>
        </p:nvCxnSpPr>
        <p:spPr>
          <a:xfrm flipH="1" rot="10800000">
            <a:off x="6797050" y="286057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809" name="Google Shape;4809;p38"/>
          <p:cNvCxnSpPr>
            <a:stCxn id="4644" idx="6"/>
            <a:endCxn id="4651" idx="2"/>
          </p:cNvCxnSpPr>
          <p:nvPr/>
        </p:nvCxnSpPr>
        <p:spPr>
          <a:xfrm flipH="1" rot="10800000">
            <a:off x="6797050" y="3207375"/>
            <a:ext cx="346800" cy="761400"/>
          </a:xfrm>
          <a:prstGeom prst="straightConnector1">
            <a:avLst/>
          </a:prstGeom>
          <a:noFill/>
          <a:ln cap="flat" cmpd="sng" w="9525">
            <a:solidFill>
              <a:srgbClr val="000000"/>
            </a:solidFill>
            <a:prstDash val="solid"/>
            <a:round/>
            <a:headEnd len="med" w="med" type="none"/>
            <a:tailEnd len="med" w="med" type="none"/>
          </a:ln>
        </p:spPr>
      </p:cxnSp>
      <p:cxnSp>
        <p:nvCxnSpPr>
          <p:cNvPr id="4810" name="Google Shape;4810;p38"/>
          <p:cNvCxnSpPr>
            <a:stCxn id="4644" idx="6"/>
            <a:endCxn id="4652" idx="2"/>
          </p:cNvCxnSpPr>
          <p:nvPr/>
        </p:nvCxnSpPr>
        <p:spPr>
          <a:xfrm flipH="1" rot="10800000">
            <a:off x="6797050" y="36219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11" name="Google Shape;4811;p38"/>
          <p:cNvCxnSpPr>
            <a:stCxn id="4644" idx="6"/>
            <a:endCxn id="4653" idx="2"/>
          </p:cNvCxnSpPr>
          <p:nvPr/>
        </p:nvCxnSpPr>
        <p:spPr>
          <a:xfrm>
            <a:off x="6797050" y="396877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812" name="Google Shape;4812;p38"/>
          <p:cNvCxnSpPr>
            <a:stCxn id="4644" idx="6"/>
            <a:endCxn id="4654" idx="3"/>
          </p:cNvCxnSpPr>
          <p:nvPr/>
        </p:nvCxnSpPr>
        <p:spPr>
          <a:xfrm>
            <a:off x="6797050" y="3968775"/>
            <a:ext cx="373800" cy="431400"/>
          </a:xfrm>
          <a:prstGeom prst="straightConnector1">
            <a:avLst/>
          </a:prstGeom>
          <a:noFill/>
          <a:ln cap="flat" cmpd="sng" w="9525">
            <a:solidFill>
              <a:srgbClr val="000000"/>
            </a:solidFill>
            <a:prstDash val="solid"/>
            <a:round/>
            <a:headEnd len="med" w="med" type="none"/>
            <a:tailEnd len="med" w="med" type="none"/>
          </a:ln>
        </p:spPr>
      </p:cxnSp>
      <p:cxnSp>
        <p:nvCxnSpPr>
          <p:cNvPr id="4813" name="Google Shape;4813;p38"/>
          <p:cNvCxnSpPr>
            <a:stCxn id="4644" idx="6"/>
            <a:endCxn id="4655" idx="1"/>
          </p:cNvCxnSpPr>
          <p:nvPr/>
        </p:nvCxnSpPr>
        <p:spPr>
          <a:xfrm>
            <a:off x="6797050" y="3968775"/>
            <a:ext cx="373800" cy="609300"/>
          </a:xfrm>
          <a:prstGeom prst="straightConnector1">
            <a:avLst/>
          </a:prstGeom>
          <a:noFill/>
          <a:ln cap="flat" cmpd="sng" w="9525">
            <a:solidFill>
              <a:srgbClr val="000000"/>
            </a:solidFill>
            <a:prstDash val="solid"/>
            <a:round/>
            <a:headEnd len="med" w="med" type="none"/>
            <a:tailEnd len="med" w="med" type="none"/>
          </a:ln>
        </p:spPr>
      </p:cxnSp>
      <p:cxnSp>
        <p:nvCxnSpPr>
          <p:cNvPr id="4814" name="Google Shape;4814;p38"/>
          <p:cNvCxnSpPr>
            <a:stCxn id="4645" idx="6"/>
            <a:endCxn id="4648" idx="2"/>
          </p:cNvCxnSpPr>
          <p:nvPr/>
        </p:nvCxnSpPr>
        <p:spPr>
          <a:xfrm flipH="1" rot="10800000">
            <a:off x="6797050" y="1894325"/>
            <a:ext cx="346800" cy="2421300"/>
          </a:xfrm>
          <a:prstGeom prst="straightConnector1">
            <a:avLst/>
          </a:prstGeom>
          <a:noFill/>
          <a:ln cap="flat" cmpd="sng" w="9525">
            <a:solidFill>
              <a:srgbClr val="000000"/>
            </a:solidFill>
            <a:prstDash val="solid"/>
            <a:round/>
            <a:headEnd len="med" w="med" type="none"/>
            <a:tailEnd len="med" w="med" type="none"/>
          </a:ln>
        </p:spPr>
      </p:cxnSp>
      <p:cxnSp>
        <p:nvCxnSpPr>
          <p:cNvPr id="4815" name="Google Shape;4815;p38"/>
          <p:cNvCxnSpPr>
            <a:stCxn id="4645" idx="6"/>
            <a:endCxn id="4647" idx="2"/>
          </p:cNvCxnSpPr>
          <p:nvPr/>
        </p:nvCxnSpPr>
        <p:spPr>
          <a:xfrm flipH="1" rot="10800000">
            <a:off x="6797050" y="2203925"/>
            <a:ext cx="346800" cy="2111700"/>
          </a:xfrm>
          <a:prstGeom prst="straightConnector1">
            <a:avLst/>
          </a:prstGeom>
          <a:noFill/>
          <a:ln cap="flat" cmpd="sng" w="9525">
            <a:solidFill>
              <a:srgbClr val="000000"/>
            </a:solidFill>
            <a:prstDash val="solid"/>
            <a:round/>
            <a:headEnd len="med" w="med" type="none"/>
            <a:tailEnd len="med" w="med" type="none"/>
          </a:ln>
        </p:spPr>
      </p:cxnSp>
      <p:cxnSp>
        <p:nvCxnSpPr>
          <p:cNvPr id="4816" name="Google Shape;4816;p38"/>
          <p:cNvCxnSpPr>
            <a:stCxn id="4645" idx="6"/>
            <a:endCxn id="4649" idx="2"/>
          </p:cNvCxnSpPr>
          <p:nvPr/>
        </p:nvCxnSpPr>
        <p:spPr>
          <a:xfrm flipH="1" rot="10800000">
            <a:off x="6797050" y="251382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817" name="Google Shape;4817;p38"/>
          <p:cNvCxnSpPr>
            <a:stCxn id="4645" idx="6"/>
            <a:endCxn id="4650" idx="2"/>
          </p:cNvCxnSpPr>
          <p:nvPr/>
        </p:nvCxnSpPr>
        <p:spPr>
          <a:xfrm flipH="1" rot="10800000">
            <a:off x="6797050" y="286062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818" name="Google Shape;4818;p38"/>
          <p:cNvCxnSpPr>
            <a:stCxn id="4645" idx="6"/>
            <a:endCxn id="4651" idx="2"/>
          </p:cNvCxnSpPr>
          <p:nvPr/>
        </p:nvCxnSpPr>
        <p:spPr>
          <a:xfrm flipH="1" rot="10800000">
            <a:off x="6797050" y="3207425"/>
            <a:ext cx="346800" cy="1108200"/>
          </a:xfrm>
          <a:prstGeom prst="straightConnector1">
            <a:avLst/>
          </a:prstGeom>
          <a:noFill/>
          <a:ln cap="flat" cmpd="sng" w="9525">
            <a:solidFill>
              <a:srgbClr val="000000"/>
            </a:solidFill>
            <a:prstDash val="solid"/>
            <a:round/>
            <a:headEnd len="med" w="med" type="none"/>
            <a:tailEnd len="med" w="med" type="none"/>
          </a:ln>
        </p:spPr>
      </p:cxnSp>
      <p:cxnSp>
        <p:nvCxnSpPr>
          <p:cNvPr id="4819" name="Google Shape;4819;p38"/>
          <p:cNvCxnSpPr>
            <a:stCxn id="4645" idx="6"/>
            <a:endCxn id="4652" idx="2"/>
          </p:cNvCxnSpPr>
          <p:nvPr/>
        </p:nvCxnSpPr>
        <p:spPr>
          <a:xfrm flipH="1" rot="10800000">
            <a:off x="6797050" y="362202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820" name="Google Shape;4820;p38"/>
          <p:cNvCxnSpPr>
            <a:stCxn id="4645" idx="6"/>
            <a:endCxn id="4653" idx="2"/>
          </p:cNvCxnSpPr>
          <p:nvPr/>
        </p:nvCxnSpPr>
        <p:spPr>
          <a:xfrm flipH="1" rot="10800000">
            <a:off x="6797050" y="39688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21" name="Google Shape;4821;p38"/>
          <p:cNvCxnSpPr>
            <a:stCxn id="4645" idx="6"/>
            <a:endCxn id="4654" idx="2"/>
          </p:cNvCxnSpPr>
          <p:nvPr/>
        </p:nvCxnSpPr>
        <p:spPr>
          <a:xfrm>
            <a:off x="6797050" y="4315625"/>
            <a:ext cx="346800" cy="0"/>
          </a:xfrm>
          <a:prstGeom prst="straightConnector1">
            <a:avLst/>
          </a:prstGeom>
          <a:noFill/>
          <a:ln cap="flat" cmpd="sng" w="9525">
            <a:solidFill>
              <a:srgbClr val="000000"/>
            </a:solidFill>
            <a:prstDash val="solid"/>
            <a:round/>
            <a:headEnd len="med" w="med" type="none"/>
            <a:tailEnd len="med" w="med" type="none"/>
          </a:ln>
        </p:spPr>
      </p:cxnSp>
      <p:cxnSp>
        <p:nvCxnSpPr>
          <p:cNvPr id="4822" name="Google Shape;4822;p38"/>
          <p:cNvCxnSpPr>
            <a:stCxn id="4645" idx="6"/>
            <a:endCxn id="4655" idx="2"/>
          </p:cNvCxnSpPr>
          <p:nvPr/>
        </p:nvCxnSpPr>
        <p:spPr>
          <a:xfrm>
            <a:off x="6797050" y="431562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23" name="Google Shape;4823;p38"/>
          <p:cNvCxnSpPr>
            <a:stCxn id="4646" idx="6"/>
            <a:endCxn id="4648" idx="2"/>
          </p:cNvCxnSpPr>
          <p:nvPr/>
        </p:nvCxnSpPr>
        <p:spPr>
          <a:xfrm flipH="1" rot="10800000">
            <a:off x="6797050" y="1894075"/>
            <a:ext cx="346800" cy="2768400"/>
          </a:xfrm>
          <a:prstGeom prst="straightConnector1">
            <a:avLst/>
          </a:prstGeom>
          <a:noFill/>
          <a:ln cap="flat" cmpd="sng" w="9525">
            <a:solidFill>
              <a:srgbClr val="000000"/>
            </a:solidFill>
            <a:prstDash val="solid"/>
            <a:round/>
            <a:headEnd len="med" w="med" type="none"/>
            <a:tailEnd len="med" w="med" type="none"/>
          </a:ln>
        </p:spPr>
      </p:cxnSp>
      <p:cxnSp>
        <p:nvCxnSpPr>
          <p:cNvPr id="4824" name="Google Shape;4824;p38"/>
          <p:cNvCxnSpPr>
            <a:stCxn id="4646" idx="6"/>
            <a:endCxn id="4647" idx="2"/>
          </p:cNvCxnSpPr>
          <p:nvPr/>
        </p:nvCxnSpPr>
        <p:spPr>
          <a:xfrm flipH="1" rot="10800000">
            <a:off x="6797050" y="2203975"/>
            <a:ext cx="346800" cy="2458500"/>
          </a:xfrm>
          <a:prstGeom prst="straightConnector1">
            <a:avLst/>
          </a:prstGeom>
          <a:noFill/>
          <a:ln cap="flat" cmpd="sng" w="9525">
            <a:solidFill>
              <a:srgbClr val="000000"/>
            </a:solidFill>
            <a:prstDash val="solid"/>
            <a:round/>
            <a:headEnd len="med" w="med" type="none"/>
            <a:tailEnd len="med" w="med" type="none"/>
          </a:ln>
        </p:spPr>
      </p:cxnSp>
      <p:cxnSp>
        <p:nvCxnSpPr>
          <p:cNvPr id="4825" name="Google Shape;4825;p38"/>
          <p:cNvCxnSpPr>
            <a:stCxn id="4646" idx="6"/>
            <a:endCxn id="4649" idx="2"/>
          </p:cNvCxnSpPr>
          <p:nvPr/>
        </p:nvCxnSpPr>
        <p:spPr>
          <a:xfrm flipH="1" rot="10800000">
            <a:off x="6797050" y="2513875"/>
            <a:ext cx="346800" cy="2148600"/>
          </a:xfrm>
          <a:prstGeom prst="straightConnector1">
            <a:avLst/>
          </a:prstGeom>
          <a:noFill/>
          <a:ln cap="flat" cmpd="sng" w="9525">
            <a:solidFill>
              <a:srgbClr val="000000"/>
            </a:solidFill>
            <a:prstDash val="solid"/>
            <a:round/>
            <a:headEnd len="med" w="med" type="none"/>
            <a:tailEnd len="med" w="med" type="none"/>
          </a:ln>
        </p:spPr>
      </p:cxnSp>
      <p:cxnSp>
        <p:nvCxnSpPr>
          <p:cNvPr id="4826" name="Google Shape;4826;p38"/>
          <p:cNvCxnSpPr>
            <a:stCxn id="4646" idx="6"/>
            <a:endCxn id="4650" idx="2"/>
          </p:cNvCxnSpPr>
          <p:nvPr/>
        </p:nvCxnSpPr>
        <p:spPr>
          <a:xfrm flipH="1" rot="10800000">
            <a:off x="6797050" y="2860675"/>
            <a:ext cx="346800" cy="1801800"/>
          </a:xfrm>
          <a:prstGeom prst="straightConnector1">
            <a:avLst/>
          </a:prstGeom>
          <a:noFill/>
          <a:ln cap="flat" cmpd="sng" w="9525">
            <a:solidFill>
              <a:srgbClr val="000000"/>
            </a:solidFill>
            <a:prstDash val="solid"/>
            <a:round/>
            <a:headEnd len="med" w="med" type="none"/>
            <a:tailEnd len="med" w="med" type="none"/>
          </a:ln>
        </p:spPr>
      </p:cxnSp>
      <p:cxnSp>
        <p:nvCxnSpPr>
          <p:cNvPr id="4827" name="Google Shape;4827;p38"/>
          <p:cNvCxnSpPr>
            <a:stCxn id="4646" idx="6"/>
            <a:endCxn id="4651" idx="2"/>
          </p:cNvCxnSpPr>
          <p:nvPr/>
        </p:nvCxnSpPr>
        <p:spPr>
          <a:xfrm flipH="1" rot="10800000">
            <a:off x="6797050" y="3207475"/>
            <a:ext cx="346800" cy="1455000"/>
          </a:xfrm>
          <a:prstGeom prst="straightConnector1">
            <a:avLst/>
          </a:prstGeom>
          <a:noFill/>
          <a:ln cap="flat" cmpd="sng" w="9525">
            <a:solidFill>
              <a:srgbClr val="000000"/>
            </a:solidFill>
            <a:prstDash val="solid"/>
            <a:round/>
            <a:headEnd len="med" w="med" type="none"/>
            <a:tailEnd len="med" w="med" type="none"/>
          </a:ln>
        </p:spPr>
      </p:cxnSp>
      <p:cxnSp>
        <p:nvCxnSpPr>
          <p:cNvPr id="4828" name="Google Shape;4828;p38"/>
          <p:cNvCxnSpPr>
            <a:stCxn id="4646" idx="6"/>
            <a:endCxn id="4652" idx="2"/>
          </p:cNvCxnSpPr>
          <p:nvPr/>
        </p:nvCxnSpPr>
        <p:spPr>
          <a:xfrm flipH="1" rot="10800000">
            <a:off x="6797050" y="3622075"/>
            <a:ext cx="346800" cy="1040400"/>
          </a:xfrm>
          <a:prstGeom prst="straightConnector1">
            <a:avLst/>
          </a:prstGeom>
          <a:noFill/>
          <a:ln cap="flat" cmpd="sng" w="9525">
            <a:solidFill>
              <a:srgbClr val="000000"/>
            </a:solidFill>
            <a:prstDash val="solid"/>
            <a:round/>
            <a:headEnd len="med" w="med" type="none"/>
            <a:tailEnd len="med" w="med" type="none"/>
          </a:ln>
        </p:spPr>
      </p:cxnSp>
      <p:cxnSp>
        <p:nvCxnSpPr>
          <p:cNvPr id="4829" name="Google Shape;4829;p38"/>
          <p:cNvCxnSpPr>
            <a:stCxn id="4646" idx="6"/>
            <a:endCxn id="4653" idx="2"/>
          </p:cNvCxnSpPr>
          <p:nvPr/>
        </p:nvCxnSpPr>
        <p:spPr>
          <a:xfrm flipH="1" rot="10800000">
            <a:off x="6797050" y="3968875"/>
            <a:ext cx="346800" cy="693600"/>
          </a:xfrm>
          <a:prstGeom prst="straightConnector1">
            <a:avLst/>
          </a:prstGeom>
          <a:noFill/>
          <a:ln cap="flat" cmpd="sng" w="9525">
            <a:solidFill>
              <a:srgbClr val="000000"/>
            </a:solidFill>
            <a:prstDash val="solid"/>
            <a:round/>
            <a:headEnd len="med" w="med" type="none"/>
            <a:tailEnd len="med" w="med" type="none"/>
          </a:ln>
        </p:spPr>
      </p:cxnSp>
      <p:cxnSp>
        <p:nvCxnSpPr>
          <p:cNvPr id="4830" name="Google Shape;4830;p38"/>
          <p:cNvCxnSpPr>
            <a:stCxn id="4646" idx="6"/>
            <a:endCxn id="4654" idx="2"/>
          </p:cNvCxnSpPr>
          <p:nvPr/>
        </p:nvCxnSpPr>
        <p:spPr>
          <a:xfrm flipH="1" rot="10800000">
            <a:off x="6797050" y="4315675"/>
            <a:ext cx="346800" cy="346800"/>
          </a:xfrm>
          <a:prstGeom prst="straightConnector1">
            <a:avLst/>
          </a:prstGeom>
          <a:noFill/>
          <a:ln cap="flat" cmpd="sng" w="9525">
            <a:solidFill>
              <a:srgbClr val="000000"/>
            </a:solidFill>
            <a:prstDash val="solid"/>
            <a:round/>
            <a:headEnd len="med" w="med" type="none"/>
            <a:tailEnd len="med" w="med" type="none"/>
          </a:ln>
        </p:spPr>
      </p:cxnSp>
      <p:cxnSp>
        <p:nvCxnSpPr>
          <p:cNvPr id="4831" name="Google Shape;4831;p38"/>
          <p:cNvCxnSpPr>
            <a:stCxn id="4646" idx="6"/>
            <a:endCxn id="4655" idx="2"/>
          </p:cNvCxnSpPr>
          <p:nvPr/>
        </p:nvCxnSpPr>
        <p:spPr>
          <a:xfrm>
            <a:off x="6797050" y="4662475"/>
            <a:ext cx="346800" cy="0"/>
          </a:xfrm>
          <a:prstGeom prst="straightConnector1">
            <a:avLst/>
          </a:prstGeom>
          <a:noFill/>
          <a:ln cap="flat" cmpd="sng" w="9525">
            <a:solidFill>
              <a:srgbClr val="000000"/>
            </a:solidFill>
            <a:prstDash val="solid"/>
            <a:round/>
            <a:headEnd len="med" w="med" type="none"/>
            <a:tailEnd len="med" w="med" type="none"/>
          </a:ln>
        </p:spPr>
      </p:cxnSp>
      <p:sp>
        <p:nvSpPr>
          <p:cNvPr id="4832" name="Google Shape;4832;p38"/>
          <p:cNvSpPr/>
          <p:nvPr/>
        </p:nvSpPr>
        <p:spPr>
          <a:xfrm>
            <a:off x="7567000" y="1667150"/>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8"/>
          <p:cNvSpPr/>
          <p:nvPr/>
        </p:nvSpPr>
        <p:spPr>
          <a:xfrm>
            <a:off x="7567000" y="20032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8"/>
          <p:cNvSpPr/>
          <p:nvPr/>
        </p:nvSpPr>
        <p:spPr>
          <a:xfrm>
            <a:off x="7567000" y="4782025"/>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8"/>
          <p:cNvSpPr/>
          <p:nvPr/>
        </p:nvSpPr>
        <p:spPr>
          <a:xfrm>
            <a:off x="7567000" y="2339300"/>
            <a:ext cx="186300" cy="2391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8"/>
          <p:cNvSpPr/>
          <p:nvPr/>
        </p:nvSpPr>
        <p:spPr>
          <a:xfrm>
            <a:off x="7567000" y="2638375"/>
            <a:ext cx="186300" cy="2391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8"/>
          <p:cNvSpPr/>
          <p:nvPr/>
        </p:nvSpPr>
        <p:spPr>
          <a:xfrm>
            <a:off x="7566988" y="3363338"/>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8"/>
          <p:cNvSpPr/>
          <p:nvPr/>
        </p:nvSpPr>
        <p:spPr>
          <a:xfrm>
            <a:off x="7567000" y="3720613"/>
            <a:ext cx="186300" cy="239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8"/>
          <p:cNvSpPr/>
          <p:nvPr/>
        </p:nvSpPr>
        <p:spPr>
          <a:xfrm>
            <a:off x="7567000" y="4088325"/>
            <a:ext cx="186300" cy="239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8"/>
          <p:cNvSpPr/>
          <p:nvPr/>
        </p:nvSpPr>
        <p:spPr>
          <a:xfrm>
            <a:off x="7567000" y="4435175"/>
            <a:ext cx="186300" cy="2391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1" name="Google Shape;4841;p38"/>
          <p:cNvCxnSpPr>
            <a:stCxn id="4648" idx="6"/>
            <a:endCxn id="4832" idx="2"/>
          </p:cNvCxnSpPr>
          <p:nvPr/>
        </p:nvCxnSpPr>
        <p:spPr>
          <a:xfrm flipH="1" rot="10800000">
            <a:off x="7330000" y="1786775"/>
            <a:ext cx="237000" cy="107400"/>
          </a:xfrm>
          <a:prstGeom prst="straightConnector1">
            <a:avLst/>
          </a:prstGeom>
          <a:noFill/>
          <a:ln cap="flat" cmpd="sng" w="9525">
            <a:solidFill>
              <a:srgbClr val="000000"/>
            </a:solidFill>
            <a:prstDash val="solid"/>
            <a:round/>
            <a:headEnd len="med" w="med" type="none"/>
            <a:tailEnd len="med" w="med" type="none"/>
          </a:ln>
        </p:spPr>
      </p:cxnSp>
      <p:cxnSp>
        <p:nvCxnSpPr>
          <p:cNvPr id="4842" name="Google Shape;4842;p38"/>
          <p:cNvCxnSpPr>
            <a:stCxn id="4648" idx="6"/>
            <a:endCxn id="4833" idx="2"/>
          </p:cNvCxnSpPr>
          <p:nvPr/>
        </p:nvCxnSpPr>
        <p:spPr>
          <a:xfrm>
            <a:off x="7330000" y="1894175"/>
            <a:ext cx="237000" cy="228600"/>
          </a:xfrm>
          <a:prstGeom prst="straightConnector1">
            <a:avLst/>
          </a:prstGeom>
          <a:noFill/>
          <a:ln cap="flat" cmpd="sng" w="9525">
            <a:solidFill>
              <a:srgbClr val="000000"/>
            </a:solidFill>
            <a:prstDash val="solid"/>
            <a:round/>
            <a:headEnd len="med" w="med" type="none"/>
            <a:tailEnd len="med" w="med" type="none"/>
          </a:ln>
        </p:spPr>
      </p:cxnSp>
      <p:cxnSp>
        <p:nvCxnSpPr>
          <p:cNvPr id="4843" name="Google Shape;4843;p38"/>
          <p:cNvCxnSpPr>
            <a:stCxn id="4648" idx="6"/>
            <a:endCxn id="4835" idx="1"/>
          </p:cNvCxnSpPr>
          <p:nvPr/>
        </p:nvCxnSpPr>
        <p:spPr>
          <a:xfrm>
            <a:off x="7330000" y="1894175"/>
            <a:ext cx="264300" cy="480000"/>
          </a:xfrm>
          <a:prstGeom prst="straightConnector1">
            <a:avLst/>
          </a:prstGeom>
          <a:noFill/>
          <a:ln cap="flat" cmpd="sng" w="9525">
            <a:solidFill>
              <a:srgbClr val="000000"/>
            </a:solidFill>
            <a:prstDash val="solid"/>
            <a:round/>
            <a:headEnd len="med" w="med" type="none"/>
            <a:tailEnd len="med" w="med" type="none"/>
          </a:ln>
        </p:spPr>
      </p:cxnSp>
      <p:cxnSp>
        <p:nvCxnSpPr>
          <p:cNvPr id="4844" name="Google Shape;4844;p38"/>
          <p:cNvCxnSpPr>
            <a:stCxn id="4648" idx="6"/>
            <a:endCxn id="4836" idx="1"/>
          </p:cNvCxnSpPr>
          <p:nvPr/>
        </p:nvCxnSpPr>
        <p:spPr>
          <a:xfrm>
            <a:off x="7330000" y="1894175"/>
            <a:ext cx="264300" cy="779100"/>
          </a:xfrm>
          <a:prstGeom prst="straightConnector1">
            <a:avLst/>
          </a:prstGeom>
          <a:noFill/>
          <a:ln cap="flat" cmpd="sng" w="9525">
            <a:solidFill>
              <a:srgbClr val="000000"/>
            </a:solidFill>
            <a:prstDash val="solid"/>
            <a:round/>
            <a:headEnd len="med" w="med" type="none"/>
            <a:tailEnd len="med" w="med" type="none"/>
          </a:ln>
        </p:spPr>
      </p:cxnSp>
      <p:cxnSp>
        <p:nvCxnSpPr>
          <p:cNvPr id="4845" name="Google Shape;4845;p38"/>
          <p:cNvCxnSpPr>
            <a:stCxn id="4648" idx="6"/>
          </p:cNvCxnSpPr>
          <p:nvPr/>
        </p:nvCxnSpPr>
        <p:spPr>
          <a:xfrm>
            <a:off x="7330000" y="1894175"/>
            <a:ext cx="273900" cy="1293600"/>
          </a:xfrm>
          <a:prstGeom prst="straightConnector1">
            <a:avLst/>
          </a:prstGeom>
          <a:noFill/>
          <a:ln cap="flat" cmpd="sng" w="9525">
            <a:solidFill>
              <a:srgbClr val="000000"/>
            </a:solidFill>
            <a:prstDash val="solid"/>
            <a:round/>
            <a:headEnd len="med" w="med" type="none"/>
            <a:tailEnd len="med" w="med" type="none"/>
          </a:ln>
        </p:spPr>
      </p:cxnSp>
      <p:cxnSp>
        <p:nvCxnSpPr>
          <p:cNvPr id="4846" name="Google Shape;4846;p38"/>
          <p:cNvCxnSpPr>
            <a:stCxn id="4648" idx="6"/>
            <a:endCxn id="4837" idx="1"/>
          </p:cNvCxnSpPr>
          <p:nvPr/>
        </p:nvCxnSpPr>
        <p:spPr>
          <a:xfrm>
            <a:off x="7330000" y="1894175"/>
            <a:ext cx="264300" cy="1504200"/>
          </a:xfrm>
          <a:prstGeom prst="straightConnector1">
            <a:avLst/>
          </a:prstGeom>
          <a:noFill/>
          <a:ln cap="flat" cmpd="sng" w="9525">
            <a:solidFill>
              <a:srgbClr val="000000"/>
            </a:solidFill>
            <a:prstDash val="solid"/>
            <a:round/>
            <a:headEnd len="med" w="med" type="none"/>
            <a:tailEnd len="med" w="med" type="none"/>
          </a:ln>
        </p:spPr>
      </p:cxnSp>
      <p:cxnSp>
        <p:nvCxnSpPr>
          <p:cNvPr id="4847" name="Google Shape;4847;p38"/>
          <p:cNvCxnSpPr>
            <a:stCxn id="4648" idx="6"/>
            <a:endCxn id="4838" idx="1"/>
          </p:cNvCxnSpPr>
          <p:nvPr/>
        </p:nvCxnSpPr>
        <p:spPr>
          <a:xfrm>
            <a:off x="7330000" y="1894175"/>
            <a:ext cx="264300" cy="1861500"/>
          </a:xfrm>
          <a:prstGeom prst="straightConnector1">
            <a:avLst/>
          </a:prstGeom>
          <a:noFill/>
          <a:ln cap="flat" cmpd="sng" w="9525">
            <a:solidFill>
              <a:srgbClr val="000000"/>
            </a:solidFill>
            <a:prstDash val="solid"/>
            <a:round/>
            <a:headEnd len="med" w="med" type="none"/>
            <a:tailEnd len="med" w="med" type="none"/>
          </a:ln>
        </p:spPr>
      </p:cxnSp>
      <p:cxnSp>
        <p:nvCxnSpPr>
          <p:cNvPr id="4848" name="Google Shape;4848;p38"/>
          <p:cNvCxnSpPr>
            <a:stCxn id="4648" idx="6"/>
            <a:endCxn id="4839" idx="1"/>
          </p:cNvCxnSpPr>
          <p:nvPr/>
        </p:nvCxnSpPr>
        <p:spPr>
          <a:xfrm>
            <a:off x="7330000" y="1894175"/>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849" name="Google Shape;4849;p38"/>
          <p:cNvCxnSpPr>
            <a:stCxn id="4648" idx="6"/>
            <a:endCxn id="4840" idx="1"/>
          </p:cNvCxnSpPr>
          <p:nvPr/>
        </p:nvCxnSpPr>
        <p:spPr>
          <a:xfrm>
            <a:off x="7330000" y="1894175"/>
            <a:ext cx="264300" cy="2576100"/>
          </a:xfrm>
          <a:prstGeom prst="straightConnector1">
            <a:avLst/>
          </a:prstGeom>
          <a:noFill/>
          <a:ln cap="flat" cmpd="sng" w="9525">
            <a:solidFill>
              <a:srgbClr val="000000"/>
            </a:solidFill>
            <a:prstDash val="solid"/>
            <a:round/>
            <a:headEnd len="med" w="med" type="none"/>
            <a:tailEnd len="med" w="med" type="none"/>
          </a:ln>
        </p:spPr>
      </p:cxnSp>
      <p:cxnSp>
        <p:nvCxnSpPr>
          <p:cNvPr id="4850" name="Google Shape;4850;p38"/>
          <p:cNvCxnSpPr>
            <a:stCxn id="4648" idx="6"/>
            <a:endCxn id="4834" idx="3"/>
          </p:cNvCxnSpPr>
          <p:nvPr/>
        </p:nvCxnSpPr>
        <p:spPr>
          <a:xfrm>
            <a:off x="7330000" y="1894175"/>
            <a:ext cx="264300" cy="3091800"/>
          </a:xfrm>
          <a:prstGeom prst="straightConnector1">
            <a:avLst/>
          </a:prstGeom>
          <a:noFill/>
          <a:ln cap="flat" cmpd="sng" w="9525">
            <a:solidFill>
              <a:srgbClr val="000000"/>
            </a:solidFill>
            <a:prstDash val="solid"/>
            <a:round/>
            <a:headEnd len="med" w="med" type="none"/>
            <a:tailEnd len="med" w="med" type="none"/>
          </a:ln>
        </p:spPr>
      </p:cxnSp>
      <p:cxnSp>
        <p:nvCxnSpPr>
          <p:cNvPr id="4851" name="Google Shape;4851;p38"/>
          <p:cNvCxnSpPr>
            <a:stCxn id="4647" idx="6"/>
            <a:endCxn id="4832" idx="2"/>
          </p:cNvCxnSpPr>
          <p:nvPr/>
        </p:nvCxnSpPr>
        <p:spPr>
          <a:xfrm flipH="1" rot="10800000">
            <a:off x="7330000" y="1786700"/>
            <a:ext cx="237000" cy="417300"/>
          </a:xfrm>
          <a:prstGeom prst="straightConnector1">
            <a:avLst/>
          </a:prstGeom>
          <a:noFill/>
          <a:ln cap="flat" cmpd="sng" w="9525">
            <a:solidFill>
              <a:srgbClr val="000000"/>
            </a:solidFill>
            <a:prstDash val="solid"/>
            <a:round/>
            <a:headEnd len="med" w="med" type="none"/>
            <a:tailEnd len="med" w="med" type="none"/>
          </a:ln>
        </p:spPr>
      </p:cxnSp>
      <p:cxnSp>
        <p:nvCxnSpPr>
          <p:cNvPr id="4852" name="Google Shape;4852;p38"/>
          <p:cNvCxnSpPr>
            <a:stCxn id="4647" idx="6"/>
            <a:endCxn id="4833" idx="2"/>
          </p:cNvCxnSpPr>
          <p:nvPr/>
        </p:nvCxnSpPr>
        <p:spPr>
          <a:xfrm flipH="1" rot="10800000">
            <a:off x="7330000" y="2122700"/>
            <a:ext cx="237000" cy="81300"/>
          </a:xfrm>
          <a:prstGeom prst="straightConnector1">
            <a:avLst/>
          </a:prstGeom>
          <a:noFill/>
          <a:ln cap="flat" cmpd="sng" w="9525">
            <a:solidFill>
              <a:srgbClr val="000000"/>
            </a:solidFill>
            <a:prstDash val="solid"/>
            <a:round/>
            <a:headEnd len="med" w="med" type="none"/>
            <a:tailEnd len="med" w="med" type="none"/>
          </a:ln>
        </p:spPr>
      </p:cxnSp>
      <p:cxnSp>
        <p:nvCxnSpPr>
          <p:cNvPr id="4853" name="Google Shape;4853;p38"/>
          <p:cNvCxnSpPr>
            <a:stCxn id="4647" idx="6"/>
            <a:endCxn id="4835" idx="2"/>
          </p:cNvCxnSpPr>
          <p:nvPr/>
        </p:nvCxnSpPr>
        <p:spPr>
          <a:xfrm>
            <a:off x="7330000" y="2204000"/>
            <a:ext cx="237000" cy="255000"/>
          </a:xfrm>
          <a:prstGeom prst="straightConnector1">
            <a:avLst/>
          </a:prstGeom>
          <a:noFill/>
          <a:ln cap="flat" cmpd="sng" w="9525">
            <a:solidFill>
              <a:srgbClr val="000000"/>
            </a:solidFill>
            <a:prstDash val="solid"/>
            <a:round/>
            <a:headEnd len="med" w="med" type="none"/>
            <a:tailEnd len="med" w="med" type="none"/>
          </a:ln>
        </p:spPr>
      </p:cxnSp>
      <p:cxnSp>
        <p:nvCxnSpPr>
          <p:cNvPr id="4854" name="Google Shape;4854;p38"/>
          <p:cNvCxnSpPr>
            <a:endCxn id="4836" idx="2"/>
          </p:cNvCxnSpPr>
          <p:nvPr/>
        </p:nvCxnSpPr>
        <p:spPr>
          <a:xfrm>
            <a:off x="7330000" y="2204125"/>
            <a:ext cx="237000" cy="553800"/>
          </a:xfrm>
          <a:prstGeom prst="straightConnector1">
            <a:avLst/>
          </a:prstGeom>
          <a:noFill/>
          <a:ln cap="flat" cmpd="sng" w="9525">
            <a:solidFill>
              <a:srgbClr val="000000"/>
            </a:solidFill>
            <a:prstDash val="solid"/>
            <a:round/>
            <a:headEnd len="med" w="med" type="none"/>
            <a:tailEnd len="med" w="med" type="none"/>
          </a:ln>
        </p:spPr>
      </p:cxnSp>
      <p:cxnSp>
        <p:nvCxnSpPr>
          <p:cNvPr id="4855" name="Google Shape;4855;p38"/>
          <p:cNvCxnSpPr/>
          <p:nvPr/>
        </p:nvCxnSpPr>
        <p:spPr>
          <a:xfrm>
            <a:off x="7330000" y="2204000"/>
            <a:ext cx="317400" cy="907800"/>
          </a:xfrm>
          <a:prstGeom prst="straightConnector1">
            <a:avLst/>
          </a:prstGeom>
          <a:noFill/>
          <a:ln cap="flat" cmpd="sng" w="9525">
            <a:solidFill>
              <a:srgbClr val="000000"/>
            </a:solidFill>
            <a:prstDash val="solid"/>
            <a:round/>
            <a:headEnd len="med" w="med" type="none"/>
            <a:tailEnd len="med" w="med" type="none"/>
          </a:ln>
        </p:spPr>
      </p:cxnSp>
      <p:cxnSp>
        <p:nvCxnSpPr>
          <p:cNvPr id="4856" name="Google Shape;4856;p38"/>
          <p:cNvCxnSpPr>
            <a:stCxn id="4647" idx="6"/>
            <a:endCxn id="4837" idx="1"/>
          </p:cNvCxnSpPr>
          <p:nvPr/>
        </p:nvCxnSpPr>
        <p:spPr>
          <a:xfrm>
            <a:off x="7330000" y="2204000"/>
            <a:ext cx="264300" cy="1194300"/>
          </a:xfrm>
          <a:prstGeom prst="straightConnector1">
            <a:avLst/>
          </a:prstGeom>
          <a:noFill/>
          <a:ln cap="flat" cmpd="sng" w="9525">
            <a:solidFill>
              <a:srgbClr val="000000"/>
            </a:solidFill>
            <a:prstDash val="solid"/>
            <a:round/>
            <a:headEnd len="med" w="med" type="none"/>
            <a:tailEnd len="med" w="med" type="none"/>
          </a:ln>
        </p:spPr>
      </p:cxnSp>
      <p:cxnSp>
        <p:nvCxnSpPr>
          <p:cNvPr id="4857" name="Google Shape;4857;p38"/>
          <p:cNvCxnSpPr>
            <a:stCxn id="4647" idx="6"/>
            <a:endCxn id="4838" idx="1"/>
          </p:cNvCxnSpPr>
          <p:nvPr/>
        </p:nvCxnSpPr>
        <p:spPr>
          <a:xfrm>
            <a:off x="7330000" y="2204000"/>
            <a:ext cx="264300" cy="1551600"/>
          </a:xfrm>
          <a:prstGeom prst="straightConnector1">
            <a:avLst/>
          </a:prstGeom>
          <a:noFill/>
          <a:ln cap="flat" cmpd="sng" w="9525">
            <a:solidFill>
              <a:srgbClr val="000000"/>
            </a:solidFill>
            <a:prstDash val="solid"/>
            <a:round/>
            <a:headEnd len="med" w="med" type="none"/>
            <a:tailEnd len="med" w="med" type="none"/>
          </a:ln>
        </p:spPr>
      </p:cxnSp>
      <p:cxnSp>
        <p:nvCxnSpPr>
          <p:cNvPr id="4858" name="Google Shape;4858;p38"/>
          <p:cNvCxnSpPr>
            <a:stCxn id="4648" idx="5"/>
            <a:endCxn id="4839" idx="2"/>
          </p:cNvCxnSpPr>
          <p:nvPr/>
        </p:nvCxnSpPr>
        <p:spPr>
          <a:xfrm>
            <a:off x="7302717" y="1978710"/>
            <a:ext cx="264300" cy="2229300"/>
          </a:xfrm>
          <a:prstGeom prst="straightConnector1">
            <a:avLst/>
          </a:prstGeom>
          <a:noFill/>
          <a:ln cap="flat" cmpd="sng" w="9525">
            <a:solidFill>
              <a:srgbClr val="000000"/>
            </a:solidFill>
            <a:prstDash val="solid"/>
            <a:round/>
            <a:headEnd len="med" w="med" type="none"/>
            <a:tailEnd len="med" w="med" type="none"/>
          </a:ln>
        </p:spPr>
      </p:cxnSp>
      <p:cxnSp>
        <p:nvCxnSpPr>
          <p:cNvPr id="4859" name="Google Shape;4859;p38"/>
          <p:cNvCxnSpPr>
            <a:endCxn id="4840" idx="2"/>
          </p:cNvCxnSpPr>
          <p:nvPr/>
        </p:nvCxnSpPr>
        <p:spPr>
          <a:xfrm>
            <a:off x="7330000" y="2203925"/>
            <a:ext cx="237000" cy="2350800"/>
          </a:xfrm>
          <a:prstGeom prst="straightConnector1">
            <a:avLst/>
          </a:prstGeom>
          <a:noFill/>
          <a:ln cap="flat" cmpd="sng" w="9525">
            <a:solidFill>
              <a:srgbClr val="000000"/>
            </a:solidFill>
            <a:prstDash val="solid"/>
            <a:round/>
            <a:headEnd len="med" w="med" type="none"/>
            <a:tailEnd len="med" w="med" type="none"/>
          </a:ln>
        </p:spPr>
      </p:cxnSp>
      <p:cxnSp>
        <p:nvCxnSpPr>
          <p:cNvPr id="4860" name="Google Shape;4860;p38"/>
          <p:cNvCxnSpPr>
            <a:stCxn id="4647" idx="6"/>
            <a:endCxn id="4834" idx="2"/>
          </p:cNvCxnSpPr>
          <p:nvPr/>
        </p:nvCxnSpPr>
        <p:spPr>
          <a:xfrm>
            <a:off x="7330000" y="2204000"/>
            <a:ext cx="237000" cy="2697600"/>
          </a:xfrm>
          <a:prstGeom prst="straightConnector1">
            <a:avLst/>
          </a:prstGeom>
          <a:noFill/>
          <a:ln cap="flat" cmpd="sng" w="9525">
            <a:solidFill>
              <a:srgbClr val="000000"/>
            </a:solidFill>
            <a:prstDash val="solid"/>
            <a:round/>
            <a:headEnd len="med" w="med" type="none"/>
            <a:tailEnd len="med" w="med" type="none"/>
          </a:ln>
        </p:spPr>
      </p:cxnSp>
      <p:sp>
        <p:nvSpPr>
          <p:cNvPr id="4861" name="Google Shape;4861;p38"/>
          <p:cNvSpPr/>
          <p:nvPr/>
        </p:nvSpPr>
        <p:spPr>
          <a:xfrm rot="5400000">
            <a:off x="6649600" y="1481000"/>
            <a:ext cx="108600" cy="337200"/>
          </a:xfrm>
          <a:prstGeom prst="lef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8"/>
          <p:cNvSpPr txBox="1"/>
          <p:nvPr/>
        </p:nvSpPr>
        <p:spPr>
          <a:xfrm>
            <a:off x="6378775" y="1237975"/>
            <a:ext cx="1021800" cy="1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 layer</a:t>
            </a:r>
            <a:endParaRPr/>
          </a:p>
        </p:txBody>
      </p:sp>
      <p:sp>
        <p:nvSpPr>
          <p:cNvPr id="4863" name="Google Shape;4863;p38"/>
          <p:cNvSpPr txBox="1"/>
          <p:nvPr/>
        </p:nvSpPr>
        <p:spPr>
          <a:xfrm>
            <a:off x="5813950" y="12379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64" name="Google Shape;4864;p38"/>
          <p:cNvSpPr txBox="1"/>
          <p:nvPr/>
        </p:nvSpPr>
        <p:spPr>
          <a:xfrm>
            <a:off x="5546825" y="468415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784</a:t>
            </a:r>
            <a:endParaRPr/>
          </a:p>
        </p:txBody>
      </p:sp>
      <p:cxnSp>
        <p:nvCxnSpPr>
          <p:cNvPr id="4865" name="Google Shape;4865;p38"/>
          <p:cNvCxnSpPr>
            <a:stCxn id="4649" idx="6"/>
            <a:endCxn id="4832" idx="1"/>
          </p:cNvCxnSpPr>
          <p:nvPr/>
        </p:nvCxnSpPr>
        <p:spPr>
          <a:xfrm flipH="1" rot="10800000">
            <a:off x="7330000" y="1702025"/>
            <a:ext cx="264300" cy="811800"/>
          </a:xfrm>
          <a:prstGeom prst="straightConnector1">
            <a:avLst/>
          </a:prstGeom>
          <a:noFill/>
          <a:ln cap="flat" cmpd="sng" w="9525">
            <a:solidFill>
              <a:srgbClr val="000000"/>
            </a:solidFill>
            <a:prstDash val="solid"/>
            <a:round/>
            <a:headEnd len="med" w="med" type="none"/>
            <a:tailEnd len="med" w="med" type="none"/>
          </a:ln>
        </p:spPr>
      </p:cxnSp>
      <p:cxnSp>
        <p:nvCxnSpPr>
          <p:cNvPr id="4866" name="Google Shape;4866;p38"/>
          <p:cNvCxnSpPr>
            <a:stCxn id="4649" idx="6"/>
            <a:endCxn id="4833" idx="2"/>
          </p:cNvCxnSpPr>
          <p:nvPr/>
        </p:nvCxnSpPr>
        <p:spPr>
          <a:xfrm flipH="1" rot="10800000">
            <a:off x="7330000" y="2122925"/>
            <a:ext cx="237000" cy="390900"/>
          </a:xfrm>
          <a:prstGeom prst="straightConnector1">
            <a:avLst/>
          </a:prstGeom>
          <a:noFill/>
          <a:ln cap="flat" cmpd="sng" w="9525">
            <a:solidFill>
              <a:srgbClr val="000000"/>
            </a:solidFill>
            <a:prstDash val="solid"/>
            <a:round/>
            <a:headEnd len="med" w="med" type="none"/>
            <a:tailEnd len="med" w="med" type="none"/>
          </a:ln>
        </p:spPr>
      </p:cxnSp>
      <p:cxnSp>
        <p:nvCxnSpPr>
          <p:cNvPr id="4867" name="Google Shape;4867;p38"/>
          <p:cNvCxnSpPr>
            <a:stCxn id="4649" idx="6"/>
            <a:endCxn id="4835" idx="2"/>
          </p:cNvCxnSpPr>
          <p:nvPr/>
        </p:nvCxnSpPr>
        <p:spPr>
          <a:xfrm flipH="1" rot="10800000">
            <a:off x="7330000" y="2458925"/>
            <a:ext cx="237000" cy="54900"/>
          </a:xfrm>
          <a:prstGeom prst="straightConnector1">
            <a:avLst/>
          </a:prstGeom>
          <a:noFill/>
          <a:ln cap="flat" cmpd="sng" w="9525">
            <a:solidFill>
              <a:srgbClr val="000000"/>
            </a:solidFill>
            <a:prstDash val="solid"/>
            <a:round/>
            <a:headEnd len="med" w="med" type="none"/>
            <a:tailEnd len="med" w="med" type="none"/>
          </a:ln>
        </p:spPr>
      </p:cxnSp>
      <p:cxnSp>
        <p:nvCxnSpPr>
          <p:cNvPr id="4868" name="Google Shape;4868;p38"/>
          <p:cNvCxnSpPr>
            <a:stCxn id="4649" idx="6"/>
            <a:endCxn id="4836" idx="2"/>
          </p:cNvCxnSpPr>
          <p:nvPr/>
        </p:nvCxnSpPr>
        <p:spPr>
          <a:xfrm>
            <a:off x="7330000" y="2513825"/>
            <a:ext cx="237000" cy="244200"/>
          </a:xfrm>
          <a:prstGeom prst="straightConnector1">
            <a:avLst/>
          </a:prstGeom>
          <a:noFill/>
          <a:ln cap="flat" cmpd="sng" w="9525">
            <a:solidFill>
              <a:srgbClr val="000000"/>
            </a:solidFill>
            <a:prstDash val="solid"/>
            <a:round/>
            <a:headEnd len="med" w="med" type="none"/>
            <a:tailEnd len="med" w="med" type="none"/>
          </a:ln>
        </p:spPr>
      </p:cxnSp>
      <p:cxnSp>
        <p:nvCxnSpPr>
          <p:cNvPr id="4869" name="Google Shape;4869;p38"/>
          <p:cNvCxnSpPr>
            <a:stCxn id="4649" idx="6"/>
          </p:cNvCxnSpPr>
          <p:nvPr/>
        </p:nvCxnSpPr>
        <p:spPr>
          <a:xfrm>
            <a:off x="7330000" y="2513825"/>
            <a:ext cx="273900" cy="619800"/>
          </a:xfrm>
          <a:prstGeom prst="straightConnector1">
            <a:avLst/>
          </a:prstGeom>
          <a:noFill/>
          <a:ln cap="flat" cmpd="sng" w="9525">
            <a:solidFill>
              <a:srgbClr val="000000"/>
            </a:solidFill>
            <a:prstDash val="solid"/>
            <a:round/>
            <a:headEnd len="med" w="med" type="none"/>
            <a:tailEnd len="med" w="med" type="none"/>
          </a:ln>
        </p:spPr>
      </p:cxnSp>
      <p:cxnSp>
        <p:nvCxnSpPr>
          <p:cNvPr id="4870" name="Google Shape;4870;p38"/>
          <p:cNvCxnSpPr>
            <a:stCxn id="4650" idx="6"/>
            <a:endCxn id="4832" idx="2"/>
          </p:cNvCxnSpPr>
          <p:nvPr/>
        </p:nvCxnSpPr>
        <p:spPr>
          <a:xfrm flipH="1" rot="10800000">
            <a:off x="7330000" y="1786663"/>
            <a:ext cx="237000" cy="1074000"/>
          </a:xfrm>
          <a:prstGeom prst="straightConnector1">
            <a:avLst/>
          </a:prstGeom>
          <a:noFill/>
          <a:ln cap="flat" cmpd="sng" w="9525">
            <a:solidFill>
              <a:srgbClr val="000000"/>
            </a:solidFill>
            <a:prstDash val="solid"/>
            <a:round/>
            <a:headEnd len="med" w="med" type="none"/>
            <a:tailEnd len="med" w="med" type="none"/>
          </a:ln>
        </p:spPr>
      </p:cxnSp>
      <p:cxnSp>
        <p:nvCxnSpPr>
          <p:cNvPr id="4871" name="Google Shape;4871;p38"/>
          <p:cNvCxnSpPr>
            <a:stCxn id="4650" idx="6"/>
            <a:endCxn id="4833" idx="2"/>
          </p:cNvCxnSpPr>
          <p:nvPr/>
        </p:nvCxnSpPr>
        <p:spPr>
          <a:xfrm flipH="1" rot="10800000">
            <a:off x="7330000" y="2122663"/>
            <a:ext cx="237000" cy="738000"/>
          </a:xfrm>
          <a:prstGeom prst="straightConnector1">
            <a:avLst/>
          </a:prstGeom>
          <a:noFill/>
          <a:ln cap="flat" cmpd="sng" w="9525">
            <a:solidFill>
              <a:srgbClr val="000000"/>
            </a:solidFill>
            <a:prstDash val="solid"/>
            <a:round/>
            <a:headEnd len="med" w="med" type="none"/>
            <a:tailEnd len="med" w="med" type="none"/>
          </a:ln>
        </p:spPr>
      </p:cxnSp>
      <p:cxnSp>
        <p:nvCxnSpPr>
          <p:cNvPr id="4872" name="Google Shape;4872;p38"/>
          <p:cNvCxnSpPr>
            <a:stCxn id="4650" idx="6"/>
            <a:endCxn id="4835" idx="2"/>
          </p:cNvCxnSpPr>
          <p:nvPr/>
        </p:nvCxnSpPr>
        <p:spPr>
          <a:xfrm flipH="1" rot="10800000">
            <a:off x="7330000" y="2458963"/>
            <a:ext cx="237000" cy="401700"/>
          </a:xfrm>
          <a:prstGeom prst="straightConnector1">
            <a:avLst/>
          </a:prstGeom>
          <a:noFill/>
          <a:ln cap="flat" cmpd="sng" w="9525">
            <a:solidFill>
              <a:srgbClr val="000000"/>
            </a:solidFill>
            <a:prstDash val="solid"/>
            <a:round/>
            <a:headEnd len="med" w="med" type="none"/>
            <a:tailEnd len="med" w="med" type="none"/>
          </a:ln>
        </p:spPr>
      </p:cxnSp>
      <p:cxnSp>
        <p:nvCxnSpPr>
          <p:cNvPr id="4873" name="Google Shape;4873;p38"/>
          <p:cNvCxnSpPr>
            <a:stCxn id="4650" idx="6"/>
            <a:endCxn id="4836" idx="2"/>
          </p:cNvCxnSpPr>
          <p:nvPr/>
        </p:nvCxnSpPr>
        <p:spPr>
          <a:xfrm flipH="1" rot="10800000">
            <a:off x="7330000" y="2758063"/>
            <a:ext cx="237000" cy="102600"/>
          </a:xfrm>
          <a:prstGeom prst="straightConnector1">
            <a:avLst/>
          </a:prstGeom>
          <a:noFill/>
          <a:ln cap="flat" cmpd="sng" w="9525">
            <a:solidFill>
              <a:srgbClr val="000000"/>
            </a:solidFill>
            <a:prstDash val="solid"/>
            <a:round/>
            <a:headEnd len="med" w="med" type="none"/>
            <a:tailEnd len="med" w="med" type="none"/>
          </a:ln>
        </p:spPr>
      </p:cxnSp>
      <p:cxnSp>
        <p:nvCxnSpPr>
          <p:cNvPr id="4874" name="Google Shape;4874;p38"/>
          <p:cNvCxnSpPr>
            <a:stCxn id="4650" idx="6"/>
          </p:cNvCxnSpPr>
          <p:nvPr/>
        </p:nvCxnSpPr>
        <p:spPr>
          <a:xfrm>
            <a:off x="7330000" y="2860663"/>
            <a:ext cx="279300" cy="290100"/>
          </a:xfrm>
          <a:prstGeom prst="straightConnector1">
            <a:avLst/>
          </a:prstGeom>
          <a:noFill/>
          <a:ln cap="flat" cmpd="sng" w="9525">
            <a:solidFill>
              <a:srgbClr val="000000"/>
            </a:solidFill>
            <a:prstDash val="solid"/>
            <a:round/>
            <a:headEnd len="med" w="med" type="none"/>
            <a:tailEnd len="med" w="med" type="none"/>
          </a:ln>
        </p:spPr>
      </p:cxnSp>
      <p:cxnSp>
        <p:nvCxnSpPr>
          <p:cNvPr id="4875" name="Google Shape;4875;p38"/>
          <p:cNvCxnSpPr>
            <a:stCxn id="4650" idx="6"/>
            <a:endCxn id="4837" idx="2"/>
          </p:cNvCxnSpPr>
          <p:nvPr/>
        </p:nvCxnSpPr>
        <p:spPr>
          <a:xfrm>
            <a:off x="7330000" y="2860663"/>
            <a:ext cx="237000" cy="622200"/>
          </a:xfrm>
          <a:prstGeom prst="straightConnector1">
            <a:avLst/>
          </a:prstGeom>
          <a:noFill/>
          <a:ln cap="flat" cmpd="sng" w="9525">
            <a:solidFill>
              <a:srgbClr val="000000"/>
            </a:solidFill>
            <a:prstDash val="solid"/>
            <a:round/>
            <a:headEnd len="med" w="med" type="none"/>
            <a:tailEnd len="med" w="med" type="none"/>
          </a:ln>
        </p:spPr>
      </p:cxnSp>
      <p:cxnSp>
        <p:nvCxnSpPr>
          <p:cNvPr id="4876" name="Google Shape;4876;p38"/>
          <p:cNvCxnSpPr>
            <a:stCxn id="4650" idx="6"/>
            <a:endCxn id="4838" idx="2"/>
          </p:cNvCxnSpPr>
          <p:nvPr/>
        </p:nvCxnSpPr>
        <p:spPr>
          <a:xfrm>
            <a:off x="7330000" y="2860663"/>
            <a:ext cx="237000" cy="979500"/>
          </a:xfrm>
          <a:prstGeom prst="straightConnector1">
            <a:avLst/>
          </a:prstGeom>
          <a:noFill/>
          <a:ln cap="flat" cmpd="sng" w="9525">
            <a:solidFill>
              <a:srgbClr val="000000"/>
            </a:solidFill>
            <a:prstDash val="solid"/>
            <a:round/>
            <a:headEnd len="med" w="med" type="none"/>
            <a:tailEnd len="med" w="med" type="none"/>
          </a:ln>
        </p:spPr>
      </p:cxnSp>
      <p:cxnSp>
        <p:nvCxnSpPr>
          <p:cNvPr id="4877" name="Google Shape;4877;p38"/>
          <p:cNvCxnSpPr>
            <a:endCxn id="4839" idx="2"/>
          </p:cNvCxnSpPr>
          <p:nvPr/>
        </p:nvCxnSpPr>
        <p:spPr>
          <a:xfrm>
            <a:off x="7330000" y="2860575"/>
            <a:ext cx="237000" cy="1347300"/>
          </a:xfrm>
          <a:prstGeom prst="straightConnector1">
            <a:avLst/>
          </a:prstGeom>
          <a:noFill/>
          <a:ln cap="flat" cmpd="sng" w="9525">
            <a:solidFill>
              <a:srgbClr val="000000"/>
            </a:solidFill>
            <a:prstDash val="solid"/>
            <a:round/>
            <a:headEnd len="med" w="med" type="none"/>
            <a:tailEnd len="med" w="med" type="none"/>
          </a:ln>
        </p:spPr>
      </p:cxnSp>
      <p:cxnSp>
        <p:nvCxnSpPr>
          <p:cNvPr id="4878" name="Google Shape;4878;p38"/>
          <p:cNvCxnSpPr>
            <a:stCxn id="4650" idx="6"/>
            <a:endCxn id="4840" idx="2"/>
          </p:cNvCxnSpPr>
          <p:nvPr/>
        </p:nvCxnSpPr>
        <p:spPr>
          <a:xfrm>
            <a:off x="7330000" y="2860663"/>
            <a:ext cx="237000" cy="1694100"/>
          </a:xfrm>
          <a:prstGeom prst="straightConnector1">
            <a:avLst/>
          </a:prstGeom>
          <a:noFill/>
          <a:ln cap="flat" cmpd="sng" w="9525">
            <a:solidFill>
              <a:srgbClr val="000000"/>
            </a:solidFill>
            <a:prstDash val="solid"/>
            <a:round/>
            <a:headEnd len="med" w="med" type="none"/>
            <a:tailEnd len="med" w="med" type="none"/>
          </a:ln>
        </p:spPr>
      </p:cxnSp>
      <p:cxnSp>
        <p:nvCxnSpPr>
          <p:cNvPr id="4879" name="Google Shape;4879;p38"/>
          <p:cNvCxnSpPr>
            <a:endCxn id="4834" idx="3"/>
          </p:cNvCxnSpPr>
          <p:nvPr/>
        </p:nvCxnSpPr>
        <p:spPr>
          <a:xfrm>
            <a:off x="7329983" y="2860610"/>
            <a:ext cx="264300" cy="2125500"/>
          </a:xfrm>
          <a:prstGeom prst="straightConnector1">
            <a:avLst/>
          </a:prstGeom>
          <a:noFill/>
          <a:ln cap="flat" cmpd="sng" w="9525">
            <a:solidFill>
              <a:srgbClr val="000000"/>
            </a:solidFill>
            <a:prstDash val="solid"/>
            <a:round/>
            <a:headEnd len="med" w="med" type="none"/>
            <a:tailEnd len="med" w="med" type="none"/>
          </a:ln>
        </p:spPr>
      </p:cxnSp>
      <p:cxnSp>
        <p:nvCxnSpPr>
          <p:cNvPr id="4880" name="Google Shape;4880;p38"/>
          <p:cNvCxnSpPr>
            <a:stCxn id="4651" idx="6"/>
            <a:endCxn id="4832" idx="2"/>
          </p:cNvCxnSpPr>
          <p:nvPr/>
        </p:nvCxnSpPr>
        <p:spPr>
          <a:xfrm flipH="1" rot="10800000">
            <a:off x="7330000" y="1786713"/>
            <a:ext cx="237000" cy="1420800"/>
          </a:xfrm>
          <a:prstGeom prst="straightConnector1">
            <a:avLst/>
          </a:prstGeom>
          <a:noFill/>
          <a:ln cap="flat" cmpd="sng" w="9525">
            <a:solidFill>
              <a:srgbClr val="000000"/>
            </a:solidFill>
            <a:prstDash val="solid"/>
            <a:round/>
            <a:headEnd len="med" w="med" type="none"/>
            <a:tailEnd len="med" w="med" type="none"/>
          </a:ln>
        </p:spPr>
      </p:cxnSp>
      <p:cxnSp>
        <p:nvCxnSpPr>
          <p:cNvPr id="4881" name="Google Shape;4881;p38"/>
          <p:cNvCxnSpPr>
            <a:stCxn id="4651" idx="6"/>
            <a:endCxn id="4833" idx="3"/>
          </p:cNvCxnSpPr>
          <p:nvPr/>
        </p:nvCxnSpPr>
        <p:spPr>
          <a:xfrm flipH="1" rot="10800000">
            <a:off x="7330000" y="2207313"/>
            <a:ext cx="264300" cy="1000200"/>
          </a:xfrm>
          <a:prstGeom prst="straightConnector1">
            <a:avLst/>
          </a:prstGeom>
          <a:noFill/>
          <a:ln cap="flat" cmpd="sng" w="9525">
            <a:solidFill>
              <a:srgbClr val="000000"/>
            </a:solidFill>
            <a:prstDash val="solid"/>
            <a:round/>
            <a:headEnd len="med" w="med" type="none"/>
            <a:tailEnd len="med" w="med" type="none"/>
          </a:ln>
        </p:spPr>
      </p:cxnSp>
      <p:cxnSp>
        <p:nvCxnSpPr>
          <p:cNvPr id="4882" name="Google Shape;4882;p38"/>
          <p:cNvCxnSpPr>
            <a:stCxn id="4651" idx="6"/>
            <a:endCxn id="4836" idx="2"/>
          </p:cNvCxnSpPr>
          <p:nvPr/>
        </p:nvCxnSpPr>
        <p:spPr>
          <a:xfrm flipH="1" rot="10800000">
            <a:off x="7330000" y="2757813"/>
            <a:ext cx="237000" cy="449700"/>
          </a:xfrm>
          <a:prstGeom prst="straightConnector1">
            <a:avLst/>
          </a:prstGeom>
          <a:noFill/>
          <a:ln cap="flat" cmpd="sng" w="9525">
            <a:solidFill>
              <a:srgbClr val="000000"/>
            </a:solidFill>
            <a:prstDash val="solid"/>
            <a:round/>
            <a:headEnd len="med" w="med" type="none"/>
            <a:tailEnd len="med" w="med" type="none"/>
          </a:ln>
        </p:spPr>
      </p:cxnSp>
      <p:cxnSp>
        <p:nvCxnSpPr>
          <p:cNvPr id="4883" name="Google Shape;4883;p38"/>
          <p:cNvCxnSpPr>
            <a:stCxn id="4651" idx="6"/>
            <a:endCxn id="4651" idx="6"/>
          </p:cNvCxnSpPr>
          <p:nvPr/>
        </p:nvCxnSpPr>
        <p:spPr>
          <a:xfrm>
            <a:off x="7330000" y="3207513"/>
            <a:ext cx="0" cy="0"/>
          </a:xfrm>
          <a:prstGeom prst="straightConnector1">
            <a:avLst/>
          </a:prstGeom>
          <a:noFill/>
          <a:ln cap="flat" cmpd="sng" w="9525">
            <a:solidFill>
              <a:srgbClr val="000000"/>
            </a:solidFill>
            <a:prstDash val="solid"/>
            <a:round/>
            <a:headEnd len="med" w="med" type="none"/>
            <a:tailEnd len="med" w="med" type="none"/>
          </a:ln>
        </p:spPr>
      </p:cxnSp>
      <p:cxnSp>
        <p:nvCxnSpPr>
          <p:cNvPr id="4884" name="Google Shape;4884;p38"/>
          <p:cNvCxnSpPr>
            <a:stCxn id="4651" idx="6"/>
          </p:cNvCxnSpPr>
          <p:nvPr/>
        </p:nvCxnSpPr>
        <p:spPr>
          <a:xfrm flipH="1" rot="10800000">
            <a:off x="7330000" y="3171513"/>
            <a:ext cx="279300" cy="36000"/>
          </a:xfrm>
          <a:prstGeom prst="straightConnector1">
            <a:avLst/>
          </a:prstGeom>
          <a:noFill/>
          <a:ln cap="flat" cmpd="sng" w="9525">
            <a:solidFill>
              <a:srgbClr val="000000"/>
            </a:solidFill>
            <a:prstDash val="solid"/>
            <a:round/>
            <a:headEnd len="med" w="med" type="none"/>
            <a:tailEnd len="med" w="med" type="none"/>
          </a:ln>
        </p:spPr>
      </p:cxnSp>
      <p:cxnSp>
        <p:nvCxnSpPr>
          <p:cNvPr id="4885" name="Google Shape;4885;p38"/>
          <p:cNvCxnSpPr>
            <a:stCxn id="4651" idx="6"/>
            <a:endCxn id="4837" idx="2"/>
          </p:cNvCxnSpPr>
          <p:nvPr/>
        </p:nvCxnSpPr>
        <p:spPr>
          <a:xfrm>
            <a:off x="7330000" y="3207513"/>
            <a:ext cx="237000" cy="275400"/>
          </a:xfrm>
          <a:prstGeom prst="straightConnector1">
            <a:avLst/>
          </a:prstGeom>
          <a:noFill/>
          <a:ln cap="flat" cmpd="sng" w="9525">
            <a:solidFill>
              <a:srgbClr val="000000"/>
            </a:solidFill>
            <a:prstDash val="solid"/>
            <a:round/>
            <a:headEnd len="med" w="med" type="none"/>
            <a:tailEnd len="med" w="med" type="none"/>
          </a:ln>
        </p:spPr>
      </p:cxnSp>
      <p:cxnSp>
        <p:nvCxnSpPr>
          <p:cNvPr id="4886" name="Google Shape;4886;p38"/>
          <p:cNvCxnSpPr>
            <a:stCxn id="4651" idx="6"/>
            <a:endCxn id="4838" idx="2"/>
          </p:cNvCxnSpPr>
          <p:nvPr/>
        </p:nvCxnSpPr>
        <p:spPr>
          <a:xfrm>
            <a:off x="7330000" y="3207513"/>
            <a:ext cx="237000" cy="632700"/>
          </a:xfrm>
          <a:prstGeom prst="straightConnector1">
            <a:avLst/>
          </a:prstGeom>
          <a:noFill/>
          <a:ln cap="flat" cmpd="sng" w="9525">
            <a:solidFill>
              <a:srgbClr val="000000"/>
            </a:solidFill>
            <a:prstDash val="solid"/>
            <a:round/>
            <a:headEnd len="med" w="med" type="none"/>
            <a:tailEnd len="med" w="med" type="none"/>
          </a:ln>
        </p:spPr>
      </p:cxnSp>
      <p:cxnSp>
        <p:nvCxnSpPr>
          <p:cNvPr id="4887" name="Google Shape;4887;p38"/>
          <p:cNvCxnSpPr>
            <a:stCxn id="4651" idx="6"/>
            <a:endCxn id="4839" idx="2"/>
          </p:cNvCxnSpPr>
          <p:nvPr/>
        </p:nvCxnSpPr>
        <p:spPr>
          <a:xfrm>
            <a:off x="7330000" y="3207513"/>
            <a:ext cx="237000" cy="1000500"/>
          </a:xfrm>
          <a:prstGeom prst="straightConnector1">
            <a:avLst/>
          </a:prstGeom>
          <a:noFill/>
          <a:ln cap="flat" cmpd="sng" w="9525">
            <a:solidFill>
              <a:srgbClr val="000000"/>
            </a:solidFill>
            <a:prstDash val="solid"/>
            <a:round/>
            <a:headEnd len="med" w="med" type="none"/>
            <a:tailEnd len="med" w="med" type="none"/>
          </a:ln>
        </p:spPr>
      </p:cxnSp>
      <p:cxnSp>
        <p:nvCxnSpPr>
          <p:cNvPr id="4888" name="Google Shape;4888;p38"/>
          <p:cNvCxnSpPr>
            <a:stCxn id="4651" idx="6"/>
            <a:endCxn id="4840" idx="3"/>
          </p:cNvCxnSpPr>
          <p:nvPr/>
        </p:nvCxnSpPr>
        <p:spPr>
          <a:xfrm>
            <a:off x="7330000" y="3207513"/>
            <a:ext cx="264300" cy="1431600"/>
          </a:xfrm>
          <a:prstGeom prst="straightConnector1">
            <a:avLst/>
          </a:prstGeom>
          <a:noFill/>
          <a:ln cap="flat" cmpd="sng" w="9525">
            <a:solidFill>
              <a:srgbClr val="000000"/>
            </a:solidFill>
            <a:prstDash val="solid"/>
            <a:round/>
            <a:headEnd len="med" w="med" type="none"/>
            <a:tailEnd len="med" w="med" type="none"/>
          </a:ln>
        </p:spPr>
      </p:cxnSp>
      <p:cxnSp>
        <p:nvCxnSpPr>
          <p:cNvPr id="4889" name="Google Shape;4889;p38"/>
          <p:cNvCxnSpPr>
            <a:stCxn id="4651" idx="6"/>
            <a:endCxn id="4834" idx="1"/>
          </p:cNvCxnSpPr>
          <p:nvPr/>
        </p:nvCxnSpPr>
        <p:spPr>
          <a:xfrm>
            <a:off x="7330000" y="3207513"/>
            <a:ext cx="264300" cy="1609500"/>
          </a:xfrm>
          <a:prstGeom prst="straightConnector1">
            <a:avLst/>
          </a:prstGeom>
          <a:noFill/>
          <a:ln cap="flat" cmpd="sng" w="9525">
            <a:solidFill>
              <a:srgbClr val="000000"/>
            </a:solidFill>
            <a:prstDash val="solid"/>
            <a:round/>
            <a:headEnd len="med" w="med" type="none"/>
            <a:tailEnd len="med" w="med" type="none"/>
          </a:ln>
        </p:spPr>
      </p:cxnSp>
      <p:cxnSp>
        <p:nvCxnSpPr>
          <p:cNvPr id="4890" name="Google Shape;4890;p38"/>
          <p:cNvCxnSpPr>
            <a:stCxn id="4652" idx="6"/>
            <a:endCxn id="4832" idx="2"/>
          </p:cNvCxnSpPr>
          <p:nvPr/>
        </p:nvCxnSpPr>
        <p:spPr>
          <a:xfrm flipH="1" rot="10800000">
            <a:off x="7330000" y="1786825"/>
            <a:ext cx="237000" cy="1835100"/>
          </a:xfrm>
          <a:prstGeom prst="straightConnector1">
            <a:avLst/>
          </a:prstGeom>
          <a:noFill/>
          <a:ln cap="flat" cmpd="sng" w="9525">
            <a:solidFill>
              <a:srgbClr val="000000"/>
            </a:solidFill>
            <a:prstDash val="solid"/>
            <a:round/>
            <a:headEnd len="med" w="med" type="none"/>
            <a:tailEnd len="med" w="med" type="none"/>
          </a:ln>
        </p:spPr>
      </p:cxnSp>
      <p:cxnSp>
        <p:nvCxnSpPr>
          <p:cNvPr id="4891" name="Google Shape;4891;p38"/>
          <p:cNvCxnSpPr>
            <a:stCxn id="4652" idx="6"/>
            <a:endCxn id="4833" idx="2"/>
          </p:cNvCxnSpPr>
          <p:nvPr/>
        </p:nvCxnSpPr>
        <p:spPr>
          <a:xfrm flipH="1" rot="10800000">
            <a:off x="7330000" y="2122825"/>
            <a:ext cx="237000" cy="1499100"/>
          </a:xfrm>
          <a:prstGeom prst="straightConnector1">
            <a:avLst/>
          </a:prstGeom>
          <a:noFill/>
          <a:ln cap="flat" cmpd="sng" w="9525">
            <a:solidFill>
              <a:srgbClr val="000000"/>
            </a:solidFill>
            <a:prstDash val="solid"/>
            <a:round/>
            <a:headEnd len="med" w="med" type="none"/>
            <a:tailEnd len="med" w="med" type="none"/>
          </a:ln>
        </p:spPr>
      </p:cxnSp>
      <p:cxnSp>
        <p:nvCxnSpPr>
          <p:cNvPr id="4892" name="Google Shape;4892;p38"/>
          <p:cNvCxnSpPr>
            <a:stCxn id="4652" idx="6"/>
            <a:endCxn id="4835" idx="2"/>
          </p:cNvCxnSpPr>
          <p:nvPr/>
        </p:nvCxnSpPr>
        <p:spPr>
          <a:xfrm flipH="1" rot="10800000">
            <a:off x="7330000" y="2458825"/>
            <a:ext cx="237000" cy="1163100"/>
          </a:xfrm>
          <a:prstGeom prst="straightConnector1">
            <a:avLst/>
          </a:prstGeom>
          <a:noFill/>
          <a:ln cap="flat" cmpd="sng" w="9525">
            <a:solidFill>
              <a:srgbClr val="000000"/>
            </a:solidFill>
            <a:prstDash val="solid"/>
            <a:round/>
            <a:headEnd len="med" w="med" type="none"/>
            <a:tailEnd len="med" w="med" type="none"/>
          </a:ln>
        </p:spPr>
      </p:cxnSp>
      <p:cxnSp>
        <p:nvCxnSpPr>
          <p:cNvPr id="4893" name="Google Shape;4893;p38"/>
          <p:cNvCxnSpPr>
            <a:stCxn id="4652" idx="6"/>
            <a:endCxn id="4836" idx="2"/>
          </p:cNvCxnSpPr>
          <p:nvPr/>
        </p:nvCxnSpPr>
        <p:spPr>
          <a:xfrm flipH="1" rot="10800000">
            <a:off x="7330000" y="2757925"/>
            <a:ext cx="237000" cy="864000"/>
          </a:xfrm>
          <a:prstGeom prst="straightConnector1">
            <a:avLst/>
          </a:prstGeom>
          <a:noFill/>
          <a:ln cap="flat" cmpd="sng" w="9525">
            <a:solidFill>
              <a:srgbClr val="000000"/>
            </a:solidFill>
            <a:prstDash val="solid"/>
            <a:round/>
            <a:headEnd len="med" w="med" type="none"/>
            <a:tailEnd len="med" w="med" type="none"/>
          </a:ln>
        </p:spPr>
      </p:cxnSp>
      <p:cxnSp>
        <p:nvCxnSpPr>
          <p:cNvPr id="4894" name="Google Shape;4894;p38"/>
          <p:cNvCxnSpPr>
            <a:stCxn id="4652" idx="6"/>
          </p:cNvCxnSpPr>
          <p:nvPr/>
        </p:nvCxnSpPr>
        <p:spPr>
          <a:xfrm flipH="1" rot="10800000">
            <a:off x="7330000" y="3202825"/>
            <a:ext cx="279300" cy="419100"/>
          </a:xfrm>
          <a:prstGeom prst="straightConnector1">
            <a:avLst/>
          </a:prstGeom>
          <a:noFill/>
          <a:ln cap="flat" cmpd="sng" w="9525">
            <a:solidFill>
              <a:srgbClr val="000000"/>
            </a:solidFill>
            <a:prstDash val="solid"/>
            <a:round/>
            <a:headEnd len="med" w="med" type="none"/>
            <a:tailEnd len="med" w="med" type="none"/>
          </a:ln>
        </p:spPr>
      </p:cxnSp>
      <p:cxnSp>
        <p:nvCxnSpPr>
          <p:cNvPr id="4895" name="Google Shape;4895;p38"/>
          <p:cNvCxnSpPr>
            <a:stCxn id="4652" idx="6"/>
            <a:endCxn id="4837" idx="2"/>
          </p:cNvCxnSpPr>
          <p:nvPr/>
        </p:nvCxnSpPr>
        <p:spPr>
          <a:xfrm flipH="1" rot="10800000">
            <a:off x="7330000" y="3483025"/>
            <a:ext cx="237000" cy="138900"/>
          </a:xfrm>
          <a:prstGeom prst="straightConnector1">
            <a:avLst/>
          </a:prstGeom>
          <a:noFill/>
          <a:ln cap="flat" cmpd="sng" w="9525">
            <a:solidFill>
              <a:srgbClr val="000000"/>
            </a:solidFill>
            <a:prstDash val="solid"/>
            <a:round/>
            <a:headEnd len="med" w="med" type="none"/>
            <a:tailEnd len="med" w="med" type="none"/>
          </a:ln>
        </p:spPr>
      </p:cxnSp>
      <p:cxnSp>
        <p:nvCxnSpPr>
          <p:cNvPr id="4896" name="Google Shape;4896;p38"/>
          <p:cNvCxnSpPr>
            <a:stCxn id="4652" idx="6"/>
            <a:endCxn id="4838" idx="2"/>
          </p:cNvCxnSpPr>
          <p:nvPr/>
        </p:nvCxnSpPr>
        <p:spPr>
          <a:xfrm>
            <a:off x="7330000" y="3621925"/>
            <a:ext cx="237000" cy="218100"/>
          </a:xfrm>
          <a:prstGeom prst="straightConnector1">
            <a:avLst/>
          </a:prstGeom>
          <a:noFill/>
          <a:ln cap="flat" cmpd="sng" w="9525">
            <a:solidFill>
              <a:srgbClr val="000000"/>
            </a:solidFill>
            <a:prstDash val="solid"/>
            <a:round/>
            <a:headEnd len="med" w="med" type="none"/>
            <a:tailEnd len="med" w="med" type="none"/>
          </a:ln>
        </p:spPr>
      </p:cxnSp>
      <p:cxnSp>
        <p:nvCxnSpPr>
          <p:cNvPr id="4897" name="Google Shape;4897;p38"/>
          <p:cNvCxnSpPr>
            <a:stCxn id="4652" idx="6"/>
            <a:endCxn id="4839" idx="3"/>
          </p:cNvCxnSpPr>
          <p:nvPr/>
        </p:nvCxnSpPr>
        <p:spPr>
          <a:xfrm>
            <a:off x="7330000" y="3621925"/>
            <a:ext cx="264300" cy="670500"/>
          </a:xfrm>
          <a:prstGeom prst="straightConnector1">
            <a:avLst/>
          </a:prstGeom>
          <a:noFill/>
          <a:ln cap="flat" cmpd="sng" w="9525">
            <a:solidFill>
              <a:srgbClr val="000000"/>
            </a:solidFill>
            <a:prstDash val="solid"/>
            <a:round/>
            <a:headEnd len="med" w="med" type="none"/>
            <a:tailEnd len="med" w="med" type="none"/>
          </a:ln>
        </p:spPr>
      </p:cxnSp>
      <p:cxnSp>
        <p:nvCxnSpPr>
          <p:cNvPr id="4898" name="Google Shape;4898;p38"/>
          <p:cNvCxnSpPr>
            <a:stCxn id="4652" idx="6"/>
            <a:endCxn id="4840" idx="2"/>
          </p:cNvCxnSpPr>
          <p:nvPr/>
        </p:nvCxnSpPr>
        <p:spPr>
          <a:xfrm>
            <a:off x="7330000" y="362192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899" name="Google Shape;4899;p38"/>
          <p:cNvCxnSpPr>
            <a:stCxn id="4652" idx="6"/>
            <a:endCxn id="4834" idx="2"/>
          </p:cNvCxnSpPr>
          <p:nvPr/>
        </p:nvCxnSpPr>
        <p:spPr>
          <a:xfrm>
            <a:off x="7330000" y="3621925"/>
            <a:ext cx="237000" cy="1279800"/>
          </a:xfrm>
          <a:prstGeom prst="straightConnector1">
            <a:avLst/>
          </a:prstGeom>
          <a:noFill/>
          <a:ln cap="flat" cmpd="sng" w="9525">
            <a:solidFill>
              <a:srgbClr val="000000"/>
            </a:solidFill>
            <a:prstDash val="solid"/>
            <a:round/>
            <a:headEnd len="med" w="med" type="none"/>
            <a:tailEnd len="med" w="med" type="none"/>
          </a:ln>
        </p:spPr>
      </p:cxnSp>
      <p:cxnSp>
        <p:nvCxnSpPr>
          <p:cNvPr id="4900" name="Google Shape;4900;p38"/>
          <p:cNvCxnSpPr>
            <a:stCxn id="4653" idx="6"/>
            <a:endCxn id="4832" idx="2"/>
          </p:cNvCxnSpPr>
          <p:nvPr/>
        </p:nvCxnSpPr>
        <p:spPr>
          <a:xfrm flipH="1" rot="10800000">
            <a:off x="7330000" y="1786575"/>
            <a:ext cx="237000" cy="2182200"/>
          </a:xfrm>
          <a:prstGeom prst="straightConnector1">
            <a:avLst/>
          </a:prstGeom>
          <a:noFill/>
          <a:ln cap="flat" cmpd="sng" w="9525">
            <a:solidFill>
              <a:srgbClr val="000000"/>
            </a:solidFill>
            <a:prstDash val="solid"/>
            <a:round/>
            <a:headEnd len="med" w="med" type="none"/>
            <a:tailEnd len="med" w="med" type="none"/>
          </a:ln>
        </p:spPr>
      </p:cxnSp>
      <p:cxnSp>
        <p:nvCxnSpPr>
          <p:cNvPr id="4901" name="Google Shape;4901;p38"/>
          <p:cNvCxnSpPr>
            <a:stCxn id="4653" idx="6"/>
            <a:endCxn id="4833" idx="2"/>
          </p:cNvCxnSpPr>
          <p:nvPr/>
        </p:nvCxnSpPr>
        <p:spPr>
          <a:xfrm flipH="1" rot="10800000">
            <a:off x="7330000" y="2122875"/>
            <a:ext cx="237000" cy="1845900"/>
          </a:xfrm>
          <a:prstGeom prst="straightConnector1">
            <a:avLst/>
          </a:prstGeom>
          <a:noFill/>
          <a:ln cap="flat" cmpd="sng" w="9525">
            <a:solidFill>
              <a:srgbClr val="000000"/>
            </a:solidFill>
            <a:prstDash val="solid"/>
            <a:round/>
            <a:headEnd len="med" w="med" type="none"/>
            <a:tailEnd len="med" w="med" type="none"/>
          </a:ln>
        </p:spPr>
      </p:cxnSp>
      <p:cxnSp>
        <p:nvCxnSpPr>
          <p:cNvPr id="4902" name="Google Shape;4902;p38"/>
          <p:cNvCxnSpPr>
            <a:stCxn id="4653" idx="6"/>
            <a:endCxn id="4835" idx="2"/>
          </p:cNvCxnSpPr>
          <p:nvPr/>
        </p:nvCxnSpPr>
        <p:spPr>
          <a:xfrm flipH="1" rot="10800000">
            <a:off x="7330000" y="2458875"/>
            <a:ext cx="237000" cy="1509900"/>
          </a:xfrm>
          <a:prstGeom prst="straightConnector1">
            <a:avLst/>
          </a:prstGeom>
          <a:noFill/>
          <a:ln cap="flat" cmpd="sng" w="9525">
            <a:solidFill>
              <a:srgbClr val="000000"/>
            </a:solidFill>
            <a:prstDash val="solid"/>
            <a:round/>
            <a:headEnd len="med" w="med" type="none"/>
            <a:tailEnd len="med" w="med" type="none"/>
          </a:ln>
        </p:spPr>
      </p:cxnSp>
      <p:cxnSp>
        <p:nvCxnSpPr>
          <p:cNvPr id="4903" name="Google Shape;4903;p38"/>
          <p:cNvCxnSpPr>
            <a:stCxn id="4653" idx="6"/>
            <a:endCxn id="4836" idx="2"/>
          </p:cNvCxnSpPr>
          <p:nvPr/>
        </p:nvCxnSpPr>
        <p:spPr>
          <a:xfrm flipH="1" rot="10800000">
            <a:off x="7330000" y="2757975"/>
            <a:ext cx="237000" cy="1210800"/>
          </a:xfrm>
          <a:prstGeom prst="straightConnector1">
            <a:avLst/>
          </a:prstGeom>
          <a:noFill/>
          <a:ln cap="flat" cmpd="sng" w="9525">
            <a:solidFill>
              <a:srgbClr val="000000"/>
            </a:solidFill>
            <a:prstDash val="solid"/>
            <a:round/>
            <a:headEnd len="med" w="med" type="none"/>
            <a:tailEnd len="med" w="med" type="none"/>
          </a:ln>
        </p:spPr>
      </p:cxnSp>
      <p:cxnSp>
        <p:nvCxnSpPr>
          <p:cNvPr id="4904" name="Google Shape;4904;p38"/>
          <p:cNvCxnSpPr>
            <a:stCxn id="4653" idx="6"/>
          </p:cNvCxnSpPr>
          <p:nvPr/>
        </p:nvCxnSpPr>
        <p:spPr>
          <a:xfrm flipH="1" rot="10800000">
            <a:off x="7330000" y="3150675"/>
            <a:ext cx="268800" cy="818100"/>
          </a:xfrm>
          <a:prstGeom prst="straightConnector1">
            <a:avLst/>
          </a:prstGeom>
          <a:noFill/>
          <a:ln cap="flat" cmpd="sng" w="9525">
            <a:solidFill>
              <a:srgbClr val="000000"/>
            </a:solidFill>
            <a:prstDash val="solid"/>
            <a:round/>
            <a:headEnd len="med" w="med" type="none"/>
            <a:tailEnd len="med" w="med" type="none"/>
          </a:ln>
        </p:spPr>
      </p:cxnSp>
      <p:cxnSp>
        <p:nvCxnSpPr>
          <p:cNvPr id="4905" name="Google Shape;4905;p38"/>
          <p:cNvCxnSpPr>
            <a:stCxn id="4653" idx="6"/>
            <a:endCxn id="4837" idx="2"/>
          </p:cNvCxnSpPr>
          <p:nvPr/>
        </p:nvCxnSpPr>
        <p:spPr>
          <a:xfrm flipH="1" rot="10800000">
            <a:off x="7330000" y="3482775"/>
            <a:ext cx="237000" cy="486000"/>
          </a:xfrm>
          <a:prstGeom prst="straightConnector1">
            <a:avLst/>
          </a:prstGeom>
          <a:noFill/>
          <a:ln cap="flat" cmpd="sng" w="9525">
            <a:solidFill>
              <a:srgbClr val="000000"/>
            </a:solidFill>
            <a:prstDash val="solid"/>
            <a:round/>
            <a:headEnd len="med" w="med" type="none"/>
            <a:tailEnd len="med" w="med" type="none"/>
          </a:ln>
        </p:spPr>
      </p:cxnSp>
      <p:cxnSp>
        <p:nvCxnSpPr>
          <p:cNvPr id="4906" name="Google Shape;4906;p38"/>
          <p:cNvCxnSpPr>
            <a:stCxn id="4653" idx="6"/>
            <a:endCxn id="4838" idx="2"/>
          </p:cNvCxnSpPr>
          <p:nvPr/>
        </p:nvCxnSpPr>
        <p:spPr>
          <a:xfrm flipH="1" rot="10800000">
            <a:off x="7330000" y="3840075"/>
            <a:ext cx="237000" cy="128700"/>
          </a:xfrm>
          <a:prstGeom prst="straightConnector1">
            <a:avLst/>
          </a:prstGeom>
          <a:noFill/>
          <a:ln cap="flat" cmpd="sng" w="9525">
            <a:solidFill>
              <a:srgbClr val="000000"/>
            </a:solidFill>
            <a:prstDash val="solid"/>
            <a:round/>
            <a:headEnd len="med" w="med" type="none"/>
            <a:tailEnd len="med" w="med" type="none"/>
          </a:ln>
        </p:spPr>
      </p:cxnSp>
      <p:cxnSp>
        <p:nvCxnSpPr>
          <p:cNvPr id="4907" name="Google Shape;4907;p38"/>
          <p:cNvCxnSpPr>
            <a:stCxn id="4653" idx="6"/>
            <a:endCxn id="4839" idx="2"/>
          </p:cNvCxnSpPr>
          <p:nvPr/>
        </p:nvCxnSpPr>
        <p:spPr>
          <a:xfrm>
            <a:off x="7330000" y="396877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908" name="Google Shape;4908;p38"/>
          <p:cNvCxnSpPr>
            <a:stCxn id="4653" idx="6"/>
            <a:endCxn id="4840" idx="2"/>
          </p:cNvCxnSpPr>
          <p:nvPr/>
        </p:nvCxnSpPr>
        <p:spPr>
          <a:xfrm>
            <a:off x="7330000" y="396877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909" name="Google Shape;4909;p38"/>
          <p:cNvCxnSpPr>
            <a:stCxn id="4653" idx="6"/>
            <a:endCxn id="4834" idx="2"/>
          </p:cNvCxnSpPr>
          <p:nvPr/>
        </p:nvCxnSpPr>
        <p:spPr>
          <a:xfrm>
            <a:off x="7330000" y="3968775"/>
            <a:ext cx="237000" cy="932700"/>
          </a:xfrm>
          <a:prstGeom prst="straightConnector1">
            <a:avLst/>
          </a:prstGeom>
          <a:noFill/>
          <a:ln cap="flat" cmpd="sng" w="9525">
            <a:solidFill>
              <a:srgbClr val="000000"/>
            </a:solidFill>
            <a:prstDash val="solid"/>
            <a:round/>
            <a:headEnd len="med" w="med" type="none"/>
            <a:tailEnd len="med" w="med" type="none"/>
          </a:ln>
        </p:spPr>
      </p:cxnSp>
      <p:cxnSp>
        <p:nvCxnSpPr>
          <p:cNvPr id="4910" name="Google Shape;4910;p38"/>
          <p:cNvCxnSpPr>
            <a:stCxn id="4654" idx="6"/>
            <a:endCxn id="4832" idx="1"/>
          </p:cNvCxnSpPr>
          <p:nvPr/>
        </p:nvCxnSpPr>
        <p:spPr>
          <a:xfrm flipH="1" rot="10800000">
            <a:off x="7330000" y="1702025"/>
            <a:ext cx="264300" cy="2613600"/>
          </a:xfrm>
          <a:prstGeom prst="straightConnector1">
            <a:avLst/>
          </a:prstGeom>
          <a:noFill/>
          <a:ln cap="flat" cmpd="sng" w="9525">
            <a:solidFill>
              <a:srgbClr val="000000"/>
            </a:solidFill>
            <a:prstDash val="solid"/>
            <a:round/>
            <a:headEnd len="med" w="med" type="none"/>
            <a:tailEnd len="med" w="med" type="none"/>
          </a:ln>
        </p:spPr>
      </p:cxnSp>
      <p:cxnSp>
        <p:nvCxnSpPr>
          <p:cNvPr id="4911" name="Google Shape;4911;p38"/>
          <p:cNvCxnSpPr>
            <a:stCxn id="4654" idx="6"/>
            <a:endCxn id="4833" idx="2"/>
          </p:cNvCxnSpPr>
          <p:nvPr/>
        </p:nvCxnSpPr>
        <p:spPr>
          <a:xfrm flipH="1" rot="10800000">
            <a:off x="7330000" y="2122925"/>
            <a:ext cx="237000" cy="2192700"/>
          </a:xfrm>
          <a:prstGeom prst="straightConnector1">
            <a:avLst/>
          </a:prstGeom>
          <a:noFill/>
          <a:ln cap="flat" cmpd="sng" w="9525">
            <a:solidFill>
              <a:srgbClr val="000000"/>
            </a:solidFill>
            <a:prstDash val="solid"/>
            <a:round/>
            <a:headEnd len="med" w="med" type="none"/>
            <a:tailEnd len="med" w="med" type="none"/>
          </a:ln>
        </p:spPr>
      </p:cxnSp>
      <p:cxnSp>
        <p:nvCxnSpPr>
          <p:cNvPr id="4912" name="Google Shape;4912;p38"/>
          <p:cNvCxnSpPr>
            <a:stCxn id="4654" idx="6"/>
            <a:endCxn id="4835" idx="2"/>
          </p:cNvCxnSpPr>
          <p:nvPr/>
        </p:nvCxnSpPr>
        <p:spPr>
          <a:xfrm flipH="1" rot="10800000">
            <a:off x="7330000" y="2458925"/>
            <a:ext cx="237000" cy="1856700"/>
          </a:xfrm>
          <a:prstGeom prst="straightConnector1">
            <a:avLst/>
          </a:prstGeom>
          <a:noFill/>
          <a:ln cap="flat" cmpd="sng" w="9525">
            <a:solidFill>
              <a:srgbClr val="000000"/>
            </a:solidFill>
            <a:prstDash val="solid"/>
            <a:round/>
            <a:headEnd len="med" w="med" type="none"/>
            <a:tailEnd len="med" w="med" type="none"/>
          </a:ln>
        </p:spPr>
      </p:cxnSp>
      <p:cxnSp>
        <p:nvCxnSpPr>
          <p:cNvPr id="4913" name="Google Shape;4913;p38"/>
          <p:cNvCxnSpPr>
            <a:stCxn id="4654" idx="6"/>
            <a:endCxn id="4836" idx="2"/>
          </p:cNvCxnSpPr>
          <p:nvPr/>
        </p:nvCxnSpPr>
        <p:spPr>
          <a:xfrm flipH="1" rot="10800000">
            <a:off x="7330000" y="2758025"/>
            <a:ext cx="237000" cy="1557600"/>
          </a:xfrm>
          <a:prstGeom prst="straightConnector1">
            <a:avLst/>
          </a:prstGeom>
          <a:noFill/>
          <a:ln cap="flat" cmpd="sng" w="9525">
            <a:solidFill>
              <a:srgbClr val="000000"/>
            </a:solidFill>
            <a:prstDash val="solid"/>
            <a:round/>
            <a:headEnd len="med" w="med" type="none"/>
            <a:tailEnd len="med" w="med" type="none"/>
          </a:ln>
        </p:spPr>
      </p:cxnSp>
      <p:cxnSp>
        <p:nvCxnSpPr>
          <p:cNvPr id="4914" name="Google Shape;4914;p38"/>
          <p:cNvCxnSpPr>
            <a:stCxn id="4654" idx="6"/>
          </p:cNvCxnSpPr>
          <p:nvPr/>
        </p:nvCxnSpPr>
        <p:spPr>
          <a:xfrm flipH="1" rot="10800000">
            <a:off x="7330000" y="3161225"/>
            <a:ext cx="268800" cy="1154400"/>
          </a:xfrm>
          <a:prstGeom prst="straightConnector1">
            <a:avLst/>
          </a:prstGeom>
          <a:noFill/>
          <a:ln cap="flat" cmpd="sng" w="9525">
            <a:solidFill>
              <a:srgbClr val="000000"/>
            </a:solidFill>
            <a:prstDash val="solid"/>
            <a:round/>
            <a:headEnd len="med" w="med" type="none"/>
            <a:tailEnd len="med" w="med" type="none"/>
          </a:ln>
        </p:spPr>
      </p:cxnSp>
      <p:cxnSp>
        <p:nvCxnSpPr>
          <p:cNvPr id="4915" name="Google Shape;4915;p38"/>
          <p:cNvCxnSpPr>
            <a:stCxn id="4654" idx="6"/>
            <a:endCxn id="4837" idx="3"/>
          </p:cNvCxnSpPr>
          <p:nvPr/>
        </p:nvCxnSpPr>
        <p:spPr>
          <a:xfrm flipH="1" rot="10800000">
            <a:off x="7330000" y="3567425"/>
            <a:ext cx="264300" cy="748200"/>
          </a:xfrm>
          <a:prstGeom prst="straightConnector1">
            <a:avLst/>
          </a:prstGeom>
          <a:noFill/>
          <a:ln cap="flat" cmpd="sng" w="9525">
            <a:solidFill>
              <a:srgbClr val="000000"/>
            </a:solidFill>
            <a:prstDash val="solid"/>
            <a:round/>
            <a:headEnd len="med" w="med" type="none"/>
            <a:tailEnd len="med" w="med" type="none"/>
          </a:ln>
        </p:spPr>
      </p:cxnSp>
      <p:cxnSp>
        <p:nvCxnSpPr>
          <p:cNvPr id="4916" name="Google Shape;4916;p38"/>
          <p:cNvCxnSpPr>
            <a:stCxn id="4654" idx="6"/>
            <a:endCxn id="4838" idx="2"/>
          </p:cNvCxnSpPr>
          <p:nvPr/>
        </p:nvCxnSpPr>
        <p:spPr>
          <a:xfrm flipH="1" rot="10800000">
            <a:off x="7330000" y="3840125"/>
            <a:ext cx="237000" cy="475500"/>
          </a:xfrm>
          <a:prstGeom prst="straightConnector1">
            <a:avLst/>
          </a:prstGeom>
          <a:noFill/>
          <a:ln cap="flat" cmpd="sng" w="9525">
            <a:solidFill>
              <a:srgbClr val="000000"/>
            </a:solidFill>
            <a:prstDash val="solid"/>
            <a:round/>
            <a:headEnd len="med" w="med" type="none"/>
            <a:tailEnd len="med" w="med" type="none"/>
          </a:ln>
        </p:spPr>
      </p:cxnSp>
      <p:cxnSp>
        <p:nvCxnSpPr>
          <p:cNvPr id="4917" name="Google Shape;4917;p38"/>
          <p:cNvCxnSpPr>
            <a:stCxn id="4654" idx="6"/>
            <a:endCxn id="4839" idx="2"/>
          </p:cNvCxnSpPr>
          <p:nvPr/>
        </p:nvCxnSpPr>
        <p:spPr>
          <a:xfrm flipH="1" rot="10800000">
            <a:off x="7330000" y="420792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918" name="Google Shape;4918;p38"/>
          <p:cNvCxnSpPr>
            <a:stCxn id="4654" idx="6"/>
            <a:endCxn id="4840" idx="2"/>
          </p:cNvCxnSpPr>
          <p:nvPr/>
        </p:nvCxnSpPr>
        <p:spPr>
          <a:xfrm>
            <a:off x="7330000" y="4315625"/>
            <a:ext cx="237000" cy="239100"/>
          </a:xfrm>
          <a:prstGeom prst="straightConnector1">
            <a:avLst/>
          </a:prstGeom>
          <a:noFill/>
          <a:ln cap="flat" cmpd="sng" w="9525">
            <a:solidFill>
              <a:srgbClr val="000000"/>
            </a:solidFill>
            <a:prstDash val="solid"/>
            <a:round/>
            <a:headEnd len="med" w="med" type="none"/>
            <a:tailEnd len="med" w="med" type="none"/>
          </a:ln>
        </p:spPr>
      </p:cxnSp>
      <p:cxnSp>
        <p:nvCxnSpPr>
          <p:cNvPr id="4919" name="Google Shape;4919;p38"/>
          <p:cNvCxnSpPr>
            <a:stCxn id="4654" idx="6"/>
            <a:endCxn id="4834" idx="2"/>
          </p:cNvCxnSpPr>
          <p:nvPr/>
        </p:nvCxnSpPr>
        <p:spPr>
          <a:xfrm>
            <a:off x="7330000" y="4315625"/>
            <a:ext cx="237000" cy="585900"/>
          </a:xfrm>
          <a:prstGeom prst="straightConnector1">
            <a:avLst/>
          </a:prstGeom>
          <a:noFill/>
          <a:ln cap="flat" cmpd="sng" w="9525">
            <a:solidFill>
              <a:srgbClr val="000000"/>
            </a:solidFill>
            <a:prstDash val="solid"/>
            <a:round/>
            <a:headEnd len="med" w="med" type="none"/>
            <a:tailEnd len="med" w="med" type="none"/>
          </a:ln>
        </p:spPr>
      </p:cxnSp>
      <p:cxnSp>
        <p:nvCxnSpPr>
          <p:cNvPr id="4920" name="Google Shape;4920;p38"/>
          <p:cNvCxnSpPr>
            <a:stCxn id="4655" idx="6"/>
            <a:endCxn id="4832" idx="2"/>
          </p:cNvCxnSpPr>
          <p:nvPr/>
        </p:nvCxnSpPr>
        <p:spPr>
          <a:xfrm flipH="1" rot="10800000">
            <a:off x="7330000" y="1786675"/>
            <a:ext cx="237000" cy="2875800"/>
          </a:xfrm>
          <a:prstGeom prst="straightConnector1">
            <a:avLst/>
          </a:prstGeom>
          <a:noFill/>
          <a:ln cap="flat" cmpd="sng" w="9525">
            <a:solidFill>
              <a:srgbClr val="000000"/>
            </a:solidFill>
            <a:prstDash val="solid"/>
            <a:round/>
            <a:headEnd len="med" w="med" type="none"/>
            <a:tailEnd len="med" w="med" type="none"/>
          </a:ln>
        </p:spPr>
      </p:cxnSp>
      <p:cxnSp>
        <p:nvCxnSpPr>
          <p:cNvPr id="4921" name="Google Shape;4921;p38"/>
          <p:cNvCxnSpPr>
            <a:stCxn id="4655" idx="6"/>
            <a:endCxn id="4833" idx="2"/>
          </p:cNvCxnSpPr>
          <p:nvPr/>
        </p:nvCxnSpPr>
        <p:spPr>
          <a:xfrm flipH="1" rot="10800000">
            <a:off x="7330000" y="2122675"/>
            <a:ext cx="237000" cy="2539800"/>
          </a:xfrm>
          <a:prstGeom prst="straightConnector1">
            <a:avLst/>
          </a:prstGeom>
          <a:noFill/>
          <a:ln cap="flat" cmpd="sng" w="9525">
            <a:solidFill>
              <a:srgbClr val="000000"/>
            </a:solidFill>
            <a:prstDash val="solid"/>
            <a:round/>
            <a:headEnd len="med" w="med" type="none"/>
            <a:tailEnd len="med" w="med" type="none"/>
          </a:ln>
        </p:spPr>
      </p:cxnSp>
      <p:cxnSp>
        <p:nvCxnSpPr>
          <p:cNvPr id="4922" name="Google Shape;4922;p38"/>
          <p:cNvCxnSpPr>
            <a:stCxn id="4655" idx="6"/>
            <a:endCxn id="4835" idx="1"/>
          </p:cNvCxnSpPr>
          <p:nvPr/>
        </p:nvCxnSpPr>
        <p:spPr>
          <a:xfrm flipH="1" rot="10800000">
            <a:off x="7330000" y="2374375"/>
            <a:ext cx="264300" cy="2288100"/>
          </a:xfrm>
          <a:prstGeom prst="straightConnector1">
            <a:avLst/>
          </a:prstGeom>
          <a:noFill/>
          <a:ln cap="flat" cmpd="sng" w="9525">
            <a:solidFill>
              <a:srgbClr val="000000"/>
            </a:solidFill>
            <a:prstDash val="solid"/>
            <a:round/>
            <a:headEnd len="med" w="med" type="none"/>
            <a:tailEnd len="med" w="med" type="none"/>
          </a:ln>
        </p:spPr>
      </p:cxnSp>
      <p:cxnSp>
        <p:nvCxnSpPr>
          <p:cNvPr id="4923" name="Google Shape;4923;p38"/>
          <p:cNvCxnSpPr>
            <a:stCxn id="4655" idx="6"/>
            <a:endCxn id="4836" idx="2"/>
          </p:cNvCxnSpPr>
          <p:nvPr/>
        </p:nvCxnSpPr>
        <p:spPr>
          <a:xfrm flipH="1" rot="10800000">
            <a:off x="7330000" y="2758075"/>
            <a:ext cx="237000" cy="1904400"/>
          </a:xfrm>
          <a:prstGeom prst="straightConnector1">
            <a:avLst/>
          </a:prstGeom>
          <a:noFill/>
          <a:ln cap="flat" cmpd="sng" w="9525">
            <a:solidFill>
              <a:srgbClr val="000000"/>
            </a:solidFill>
            <a:prstDash val="solid"/>
            <a:round/>
            <a:headEnd len="med" w="med" type="none"/>
            <a:tailEnd len="med" w="med" type="none"/>
          </a:ln>
        </p:spPr>
      </p:cxnSp>
      <p:cxnSp>
        <p:nvCxnSpPr>
          <p:cNvPr id="4924" name="Google Shape;4924;p38"/>
          <p:cNvCxnSpPr>
            <a:stCxn id="4655" idx="6"/>
          </p:cNvCxnSpPr>
          <p:nvPr/>
        </p:nvCxnSpPr>
        <p:spPr>
          <a:xfrm flipH="1" rot="10800000">
            <a:off x="7330000" y="3181975"/>
            <a:ext cx="268800" cy="1480500"/>
          </a:xfrm>
          <a:prstGeom prst="straightConnector1">
            <a:avLst/>
          </a:prstGeom>
          <a:noFill/>
          <a:ln cap="flat" cmpd="sng" w="9525">
            <a:solidFill>
              <a:srgbClr val="000000"/>
            </a:solidFill>
            <a:prstDash val="solid"/>
            <a:round/>
            <a:headEnd len="med" w="med" type="none"/>
            <a:tailEnd len="med" w="med" type="none"/>
          </a:ln>
        </p:spPr>
      </p:cxnSp>
      <p:cxnSp>
        <p:nvCxnSpPr>
          <p:cNvPr id="4925" name="Google Shape;4925;p38"/>
          <p:cNvCxnSpPr>
            <a:stCxn id="4655" idx="6"/>
            <a:endCxn id="4837" idx="3"/>
          </p:cNvCxnSpPr>
          <p:nvPr/>
        </p:nvCxnSpPr>
        <p:spPr>
          <a:xfrm flipH="1" rot="10800000">
            <a:off x="7330000" y="3567475"/>
            <a:ext cx="264300" cy="1095000"/>
          </a:xfrm>
          <a:prstGeom prst="straightConnector1">
            <a:avLst/>
          </a:prstGeom>
          <a:noFill/>
          <a:ln cap="flat" cmpd="sng" w="9525">
            <a:solidFill>
              <a:srgbClr val="000000"/>
            </a:solidFill>
            <a:prstDash val="solid"/>
            <a:round/>
            <a:headEnd len="med" w="med" type="none"/>
            <a:tailEnd len="med" w="med" type="none"/>
          </a:ln>
        </p:spPr>
      </p:cxnSp>
      <p:cxnSp>
        <p:nvCxnSpPr>
          <p:cNvPr id="4926" name="Google Shape;4926;p38"/>
          <p:cNvCxnSpPr>
            <a:stCxn id="4839" idx="2"/>
            <a:endCxn id="4838" idx="2"/>
          </p:cNvCxnSpPr>
          <p:nvPr/>
        </p:nvCxnSpPr>
        <p:spPr>
          <a:xfrm rot="10800000">
            <a:off x="7567000" y="3840075"/>
            <a:ext cx="0" cy="367800"/>
          </a:xfrm>
          <a:prstGeom prst="straightConnector1">
            <a:avLst/>
          </a:prstGeom>
          <a:noFill/>
          <a:ln cap="flat" cmpd="sng" w="9525">
            <a:solidFill>
              <a:srgbClr val="000000"/>
            </a:solidFill>
            <a:prstDash val="solid"/>
            <a:round/>
            <a:headEnd len="med" w="med" type="none"/>
            <a:tailEnd len="med" w="med" type="none"/>
          </a:ln>
        </p:spPr>
      </p:cxnSp>
      <p:cxnSp>
        <p:nvCxnSpPr>
          <p:cNvPr id="4927" name="Google Shape;4927;p38"/>
          <p:cNvCxnSpPr>
            <a:stCxn id="4655" idx="6"/>
            <a:endCxn id="4839" idx="3"/>
          </p:cNvCxnSpPr>
          <p:nvPr/>
        </p:nvCxnSpPr>
        <p:spPr>
          <a:xfrm flipH="1" rot="10800000">
            <a:off x="7330000" y="4292275"/>
            <a:ext cx="264300" cy="370200"/>
          </a:xfrm>
          <a:prstGeom prst="straightConnector1">
            <a:avLst/>
          </a:prstGeom>
          <a:noFill/>
          <a:ln cap="flat" cmpd="sng" w="9525">
            <a:solidFill>
              <a:srgbClr val="000000"/>
            </a:solidFill>
            <a:prstDash val="solid"/>
            <a:round/>
            <a:headEnd len="med" w="med" type="none"/>
            <a:tailEnd len="med" w="med" type="none"/>
          </a:ln>
        </p:spPr>
      </p:cxnSp>
      <p:cxnSp>
        <p:nvCxnSpPr>
          <p:cNvPr id="4928" name="Google Shape;4928;p38"/>
          <p:cNvCxnSpPr>
            <a:stCxn id="4655" idx="6"/>
            <a:endCxn id="4840" idx="2"/>
          </p:cNvCxnSpPr>
          <p:nvPr/>
        </p:nvCxnSpPr>
        <p:spPr>
          <a:xfrm flipH="1" rot="10800000">
            <a:off x="7330000" y="4554775"/>
            <a:ext cx="237000" cy="107700"/>
          </a:xfrm>
          <a:prstGeom prst="straightConnector1">
            <a:avLst/>
          </a:prstGeom>
          <a:noFill/>
          <a:ln cap="flat" cmpd="sng" w="9525">
            <a:solidFill>
              <a:srgbClr val="000000"/>
            </a:solidFill>
            <a:prstDash val="solid"/>
            <a:round/>
            <a:headEnd len="med" w="med" type="none"/>
            <a:tailEnd len="med" w="med" type="none"/>
          </a:ln>
        </p:spPr>
      </p:cxnSp>
      <p:cxnSp>
        <p:nvCxnSpPr>
          <p:cNvPr id="4929" name="Google Shape;4929;p38"/>
          <p:cNvCxnSpPr>
            <a:stCxn id="4655" idx="6"/>
            <a:endCxn id="4834" idx="2"/>
          </p:cNvCxnSpPr>
          <p:nvPr/>
        </p:nvCxnSpPr>
        <p:spPr>
          <a:xfrm>
            <a:off x="7330000" y="4662475"/>
            <a:ext cx="237000" cy="239100"/>
          </a:xfrm>
          <a:prstGeom prst="straightConnector1">
            <a:avLst/>
          </a:prstGeom>
          <a:noFill/>
          <a:ln cap="flat" cmpd="sng" w="9525">
            <a:solidFill>
              <a:srgbClr val="000000"/>
            </a:solidFill>
            <a:prstDash val="solid"/>
            <a:round/>
            <a:headEnd len="med" w="med" type="none"/>
            <a:tailEnd len="med" w="med" type="none"/>
          </a:ln>
        </p:spPr>
      </p:cxnSp>
      <p:sp>
        <p:nvSpPr>
          <p:cNvPr id="4930" name="Google Shape;4930;p38"/>
          <p:cNvSpPr txBox="1"/>
          <p:nvPr/>
        </p:nvSpPr>
        <p:spPr>
          <a:xfrm>
            <a:off x="5814317" y="1851263"/>
            <a:ext cx="2370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31" name="Google Shape;4931;p38"/>
          <p:cNvSpPr txBox="1"/>
          <p:nvPr/>
        </p:nvSpPr>
        <p:spPr>
          <a:xfrm>
            <a:off x="5813940" y="1549800"/>
            <a:ext cx="1863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a:p>
            <a:pPr indent="0" lvl="0" marL="0" rtl="0" algn="l">
              <a:spcBef>
                <a:spcPts val="0"/>
              </a:spcBef>
              <a:spcAft>
                <a:spcPts val="0"/>
              </a:spcAft>
              <a:buNone/>
            </a:pPr>
            <a:r>
              <a:t/>
            </a:r>
            <a:endParaRPr/>
          </a:p>
        </p:txBody>
      </p:sp>
      <p:sp>
        <p:nvSpPr>
          <p:cNvPr id="4932" name="Google Shape;4932;p38"/>
          <p:cNvSpPr txBox="1"/>
          <p:nvPr/>
        </p:nvSpPr>
        <p:spPr>
          <a:xfrm>
            <a:off x="5593524" y="2116900"/>
            <a:ext cx="3825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933" name="Google Shape;4933;p38"/>
          <p:cNvSpPr txBox="1"/>
          <p:nvPr/>
        </p:nvSpPr>
        <p:spPr>
          <a:xfrm>
            <a:off x="5546825" y="4337400"/>
            <a:ext cx="9321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783</a:t>
            </a:r>
            <a:endParaRPr/>
          </a:p>
        </p:txBody>
      </p:sp>
      <p:sp>
        <p:nvSpPr>
          <p:cNvPr id="4934" name="Google Shape;4934;p38"/>
          <p:cNvSpPr txBox="1"/>
          <p:nvPr/>
        </p:nvSpPr>
        <p:spPr>
          <a:xfrm>
            <a:off x="5690125" y="3894475"/>
            <a:ext cx="355200" cy="4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4935" name="Google Shape;4935;p38"/>
          <p:cNvSpPr txBox="1"/>
          <p:nvPr/>
        </p:nvSpPr>
        <p:spPr>
          <a:xfrm>
            <a:off x="7738750" y="15893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936" name="Google Shape;4936;p38"/>
          <p:cNvSpPr txBox="1"/>
          <p:nvPr/>
        </p:nvSpPr>
        <p:spPr>
          <a:xfrm>
            <a:off x="7762925" y="18887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4937" name="Google Shape;4937;p38"/>
          <p:cNvSpPr txBox="1"/>
          <p:nvPr/>
        </p:nvSpPr>
        <p:spPr>
          <a:xfrm>
            <a:off x="7763350" y="2202663"/>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38" name="Google Shape;4938;p38"/>
          <p:cNvSpPr txBox="1"/>
          <p:nvPr/>
        </p:nvSpPr>
        <p:spPr>
          <a:xfrm>
            <a:off x="7763363" y="25166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4939" name="Google Shape;4939;p38"/>
          <p:cNvSpPr txBox="1"/>
          <p:nvPr/>
        </p:nvSpPr>
        <p:spPr>
          <a:xfrm>
            <a:off x="7768313" y="29265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4940" name="Google Shape;4940;p38"/>
          <p:cNvSpPr txBox="1"/>
          <p:nvPr/>
        </p:nvSpPr>
        <p:spPr>
          <a:xfrm>
            <a:off x="7753088" y="328595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941" name="Google Shape;4941;p38"/>
          <p:cNvSpPr txBox="1"/>
          <p:nvPr/>
        </p:nvSpPr>
        <p:spPr>
          <a:xfrm>
            <a:off x="7757813" y="364537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4942" name="Google Shape;4942;p38"/>
          <p:cNvSpPr txBox="1"/>
          <p:nvPr/>
        </p:nvSpPr>
        <p:spPr>
          <a:xfrm>
            <a:off x="7757813" y="4004800"/>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4943" name="Google Shape;4943;p38"/>
          <p:cNvSpPr txBox="1"/>
          <p:nvPr/>
        </p:nvSpPr>
        <p:spPr>
          <a:xfrm>
            <a:off x="7757813" y="4364225"/>
            <a:ext cx="1758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a:t>
            </a:r>
            <a:endParaRPr/>
          </a:p>
        </p:txBody>
      </p:sp>
      <p:sp>
        <p:nvSpPr>
          <p:cNvPr id="4944" name="Google Shape;4944;p38"/>
          <p:cNvSpPr txBox="1"/>
          <p:nvPr/>
        </p:nvSpPr>
        <p:spPr>
          <a:xfrm>
            <a:off x="7676643" y="4723650"/>
            <a:ext cx="4314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4945" name="Google Shape;4945;p38"/>
          <p:cNvSpPr/>
          <p:nvPr/>
        </p:nvSpPr>
        <p:spPr>
          <a:xfrm>
            <a:off x="8097150" y="3767625"/>
            <a:ext cx="448800" cy="218100"/>
          </a:xfrm>
          <a:prstGeom prst="leftArrow">
            <a:avLst>
              <a:gd fmla="val 50000" name="adj1"/>
              <a:gd fmla="val 50000" name="adj2"/>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46" name="Google Shape;4946;p38"/>
          <p:cNvCxnSpPr>
            <a:endCxn id="4838" idx="1"/>
          </p:cNvCxnSpPr>
          <p:nvPr/>
        </p:nvCxnSpPr>
        <p:spPr>
          <a:xfrm>
            <a:off x="7329983" y="2204028"/>
            <a:ext cx="264300" cy="1551600"/>
          </a:xfrm>
          <a:prstGeom prst="straightConnector1">
            <a:avLst/>
          </a:prstGeom>
          <a:noFill/>
          <a:ln cap="flat" cmpd="sng" w="9525">
            <a:solidFill>
              <a:srgbClr val="FF0000"/>
            </a:solidFill>
            <a:prstDash val="solid"/>
            <a:round/>
            <a:headEnd len="med" w="med" type="none"/>
            <a:tailEnd len="med" w="med" type="triangle"/>
          </a:ln>
        </p:spPr>
      </p:cxnSp>
      <p:cxnSp>
        <p:nvCxnSpPr>
          <p:cNvPr id="4947" name="Google Shape;4947;p38"/>
          <p:cNvCxnSpPr>
            <a:stCxn id="4650" idx="6"/>
            <a:endCxn id="4838" idx="1"/>
          </p:cNvCxnSpPr>
          <p:nvPr/>
        </p:nvCxnSpPr>
        <p:spPr>
          <a:xfrm>
            <a:off x="7330000" y="2860663"/>
            <a:ext cx="264300" cy="894900"/>
          </a:xfrm>
          <a:prstGeom prst="straightConnector1">
            <a:avLst/>
          </a:prstGeom>
          <a:noFill/>
          <a:ln cap="flat" cmpd="sng" w="9525">
            <a:solidFill>
              <a:srgbClr val="FF0000"/>
            </a:solidFill>
            <a:prstDash val="solid"/>
            <a:round/>
            <a:headEnd len="med" w="med" type="none"/>
            <a:tailEnd len="med" w="med" type="triangle"/>
          </a:ln>
        </p:spPr>
      </p:cxnSp>
      <p:cxnSp>
        <p:nvCxnSpPr>
          <p:cNvPr id="4948" name="Google Shape;4948;p38"/>
          <p:cNvCxnSpPr>
            <a:stCxn id="4653" idx="6"/>
            <a:endCxn id="4838" idx="2"/>
          </p:cNvCxnSpPr>
          <p:nvPr/>
        </p:nvCxnSpPr>
        <p:spPr>
          <a:xfrm flipH="1" rot="10800000">
            <a:off x="7330000" y="3840075"/>
            <a:ext cx="237000" cy="12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52" name="Shape 4952"/>
        <p:cNvGrpSpPr/>
        <p:nvPr/>
      </p:nvGrpSpPr>
      <p:grpSpPr>
        <a:xfrm>
          <a:off x="0" y="0"/>
          <a:ext cx="0" cy="0"/>
          <a:chOff x="0" y="0"/>
          <a:chExt cx="0" cy="0"/>
        </a:xfrm>
      </p:grpSpPr>
      <p:sp>
        <p:nvSpPr>
          <p:cNvPr id="4953" name="Google Shape;4953;p39"/>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Convolutional Neural Networks (CNNs)</a:t>
            </a:r>
            <a:r>
              <a:rPr lang="en" sz="1800">
                <a:solidFill>
                  <a:srgbClr val="000000"/>
                </a:solidFill>
                <a:latin typeface="Lato"/>
                <a:ea typeface="Lato"/>
                <a:cs typeface="Lato"/>
                <a:sym typeface="Lato"/>
              </a:rPr>
              <a:t> have additional types of layers and ways of activating for better image detection.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p:txBody>
      </p:sp>
      <p:pic>
        <p:nvPicPr>
          <p:cNvPr id="4954" name="Google Shape;4954;p39"/>
          <p:cNvPicPr preferRelativeResize="0"/>
          <p:nvPr/>
        </p:nvPicPr>
        <p:blipFill>
          <a:blip r:embed="rId3">
            <a:alphaModFix/>
          </a:blip>
          <a:stretch>
            <a:fillRect/>
          </a:stretch>
        </p:blipFill>
        <p:spPr>
          <a:xfrm>
            <a:off x="350563" y="1491925"/>
            <a:ext cx="4249224" cy="3186925"/>
          </a:xfrm>
          <a:prstGeom prst="rect">
            <a:avLst/>
          </a:prstGeom>
          <a:noFill/>
          <a:ln>
            <a:noFill/>
          </a:ln>
        </p:spPr>
      </p:pic>
      <p:pic>
        <p:nvPicPr>
          <p:cNvPr descr="The paper &quot;Photorealistic Facial Texture Inference Using Deep Neural Networks&quot; is available here:&#10;http://www.hao-li.com/Hao_Li/Hao_Li_-_publications.html&#10;http://arxiv.org/pdf/1612.00523v1.pdf&#10;&#10;Two Minute Papers Merch:&#10;US: http://twominutepapers.com/&#10;EU/Worldwide: https://shop.spreadshirt.net/TwoMinutePapers/&#10;&#10;Earlier episode on texture synthesis: https://www.youtube.com/watch?v=8u3Hkbev2Gg&#10;PatchMatch: https://www.youtube.com/watch?v=n3aoc36V8LM&#10;&#10;WE WOULD LIKE TO THANK OUR GENEROUS PATREON SUPPORTERS WHO MAKE TWO MINUTE PAPERS POSSIBLE:&#10;Andrew Melnychuk, Christian Lawson, Daniel John Benton, Dave Rushton-Smith, Esa Turkulainen, Sunil Kim, VR Wizard.&#10;https://www.patreon.com/TwoMinutePapers&#10;&#10;Music: Antarctica by Audionautix is licensed under a Creative Commons Attribution license (https://creativecommons.org/licenses/by/4.0/)&#10;Artist: http://audionautix.com/ &#10;&#10;Thumbnail background image credit: https://pixabay.com/photo-1961529/&#10;Splash screen/thumbnail design: Felícia Fehér - http://felicia.hu&#10;&#10;Károly Zsolnai-Fehér's links:&#10;Facebook → https://www.facebook.com/TwoMinutePapers/&#10;Twitter → https://twitter.com/karoly_zsolnai&#10;Web → https://cg.tuwien.ac.at/~zsolnai/" id="4955" name="Google Shape;4955;p39" title="AI Creates 3D Models From Faces | Two Minute Papers #149">
            <a:hlinkClick r:id="rId4"/>
          </p:cNvPr>
          <p:cNvPicPr preferRelativeResize="0"/>
          <p:nvPr/>
        </p:nvPicPr>
        <p:blipFill>
          <a:blip r:embed="rId5">
            <a:alphaModFix/>
          </a:blip>
          <a:stretch>
            <a:fillRect/>
          </a:stretch>
        </p:blipFill>
        <p:spPr>
          <a:xfrm>
            <a:off x="4837750" y="1531600"/>
            <a:ext cx="4143425" cy="31075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59" name="Shape 4959"/>
        <p:cNvGrpSpPr/>
        <p:nvPr/>
      </p:nvGrpSpPr>
      <p:grpSpPr>
        <a:xfrm>
          <a:off x="0" y="0"/>
          <a:ext cx="0" cy="0"/>
          <a:chOff x="0" y="0"/>
          <a:chExt cx="0" cy="0"/>
        </a:xfrm>
      </p:grpSpPr>
      <p:sp>
        <p:nvSpPr>
          <p:cNvPr id="4960" name="Google Shape;4960;p40"/>
          <p:cNvSpPr txBox="1"/>
          <p:nvPr>
            <p:ph idx="4294967295" type="title"/>
          </p:nvPr>
        </p:nvSpPr>
        <p:spPr>
          <a:xfrm>
            <a:off x="254575" y="119725"/>
            <a:ext cx="59478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Recurrent Neural Networks (RNNs) and LSTMs</a:t>
            </a:r>
            <a:r>
              <a:rPr lang="en" sz="1800">
                <a:solidFill>
                  <a:srgbClr val="000000"/>
                </a:solidFill>
                <a:latin typeface="Lato"/>
                <a:ea typeface="Lato"/>
                <a:cs typeface="Lato"/>
                <a:sym typeface="Lato"/>
              </a:rPr>
              <a:t> are great for sequential problems like translation since they have timesteps and an option to remember or forget a previous timestep input.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p:txBody>
      </p:sp>
      <p:pic>
        <p:nvPicPr>
          <p:cNvPr id="4961" name="Google Shape;4961;p40"/>
          <p:cNvPicPr preferRelativeResize="0"/>
          <p:nvPr/>
        </p:nvPicPr>
        <p:blipFill>
          <a:blip r:embed="rId3">
            <a:alphaModFix/>
          </a:blip>
          <a:stretch>
            <a:fillRect/>
          </a:stretch>
        </p:blipFill>
        <p:spPr>
          <a:xfrm>
            <a:off x="1074200" y="1853102"/>
            <a:ext cx="5044699" cy="2838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65" name="Shape 4965"/>
        <p:cNvGrpSpPr/>
        <p:nvPr/>
      </p:nvGrpSpPr>
      <p:grpSpPr>
        <a:xfrm>
          <a:off x="0" y="0"/>
          <a:ext cx="0" cy="0"/>
          <a:chOff x="0" y="0"/>
          <a:chExt cx="0" cy="0"/>
        </a:xfrm>
      </p:grpSpPr>
      <p:sp>
        <p:nvSpPr>
          <p:cNvPr id="4966" name="Google Shape;4966;p41"/>
          <p:cNvSpPr txBox="1"/>
          <p:nvPr>
            <p:ph idx="4294967295" type="title"/>
          </p:nvPr>
        </p:nvSpPr>
        <p:spPr>
          <a:xfrm>
            <a:off x="254575" y="119725"/>
            <a:ext cx="47109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Transfer Learning</a:t>
            </a:r>
            <a:r>
              <a:rPr lang="en" sz="1800">
                <a:solidFill>
                  <a:srgbClr val="000000"/>
                </a:solidFill>
                <a:latin typeface="Lato"/>
                <a:ea typeface="Lato"/>
                <a:cs typeface="Lato"/>
                <a:sym typeface="Lato"/>
              </a:rPr>
              <a:t> is an approach to machine learning that applies CNNs and RNNs to NEW problems where you don’t have a lot of data to train on.   For instance, if you had 1,000,000 images to train a CNN to classify people, dogs and cats but only 1000 MRI images to find tumors.  You can train on the first 1,000,000 images and then transfer all layers except for last and start training on the mri images.  This could create an effective classifier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This can also be used in RNNs in SIRI or Amazon Echo for wakewords or trigger words.      </a:t>
            </a:r>
            <a:r>
              <a:rPr lang="en" sz="1800">
                <a:solidFill>
                  <a:srgbClr val="000000"/>
                </a:solidFill>
                <a:latin typeface="Lato"/>
                <a:ea typeface="Lato"/>
                <a:cs typeface="Lato"/>
                <a:sym typeface="Lato"/>
              </a:rPr>
              <a:t> </a:t>
            </a:r>
            <a:endParaRPr sz="1800">
              <a:solidFill>
                <a:srgbClr val="000000"/>
              </a:solidFill>
              <a:latin typeface="Lato"/>
              <a:ea typeface="Lato"/>
              <a:cs typeface="Lato"/>
              <a:sym typeface="Lato"/>
            </a:endParaRPr>
          </a:p>
        </p:txBody>
      </p:sp>
      <p:pic>
        <p:nvPicPr>
          <p:cNvPr id="4967" name="Google Shape;4967;p41"/>
          <p:cNvPicPr preferRelativeResize="0"/>
          <p:nvPr/>
        </p:nvPicPr>
        <p:blipFill>
          <a:blip r:embed="rId3">
            <a:alphaModFix/>
          </a:blip>
          <a:stretch>
            <a:fillRect/>
          </a:stretch>
        </p:blipFill>
        <p:spPr>
          <a:xfrm>
            <a:off x="5474150" y="1707324"/>
            <a:ext cx="3258326" cy="2443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47" name="Google Shape;147;p15"/>
          <p:cNvSpPr txBox="1"/>
          <p:nvPr>
            <p:ph idx="4294967295" type="title"/>
          </p:nvPr>
        </p:nvSpPr>
        <p:spPr>
          <a:xfrm>
            <a:off x="535775" y="802825"/>
            <a:ext cx="78801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latin typeface="Lato"/>
                <a:ea typeface="Lato"/>
                <a:cs typeface="Lato"/>
                <a:sym typeface="Lato"/>
              </a:rPr>
              <a:t>Problem:</a:t>
            </a:r>
            <a:r>
              <a:rPr lang="en" sz="2500">
                <a:latin typeface="Lato"/>
                <a:ea typeface="Lato"/>
                <a:cs typeface="Lato"/>
                <a:sym typeface="Lato"/>
              </a:rPr>
              <a:t> </a:t>
            </a:r>
            <a:endParaRPr sz="2500">
              <a:latin typeface="Lato"/>
              <a:ea typeface="Lato"/>
              <a:cs typeface="Lato"/>
              <a:sym typeface="Lato"/>
            </a:endParaRPr>
          </a:p>
          <a:p>
            <a:pPr indent="0" lvl="0" marL="0" rtl="0" algn="l">
              <a:lnSpc>
                <a:spcPct val="115000"/>
              </a:lnSpc>
              <a:spcBef>
                <a:spcPts val="1600"/>
              </a:spcBef>
              <a:spcAft>
                <a:spcPts val="1600"/>
              </a:spcAft>
              <a:buNone/>
            </a:pPr>
            <a:r>
              <a:rPr lang="en" sz="2500">
                <a:latin typeface="Lato"/>
                <a:ea typeface="Lato"/>
                <a:cs typeface="Lato"/>
                <a:sym typeface="Lato"/>
              </a:rPr>
              <a:t>How would one classify this handwritten digit?  It’s not very well written and the resolution of the image is low.</a:t>
            </a:r>
            <a:endParaRPr sz="2500">
              <a:latin typeface="Lato"/>
              <a:ea typeface="Lato"/>
              <a:cs typeface="Lato"/>
              <a:sym typeface="Lato"/>
            </a:endParaRPr>
          </a:p>
        </p:txBody>
      </p:sp>
      <p:pic>
        <p:nvPicPr>
          <p:cNvPr id="148" name="Google Shape;148;p15"/>
          <p:cNvPicPr preferRelativeResize="0"/>
          <p:nvPr/>
        </p:nvPicPr>
        <p:blipFill>
          <a:blip r:embed="rId3">
            <a:alphaModFix/>
          </a:blip>
          <a:stretch>
            <a:fillRect/>
          </a:stretch>
        </p:blipFill>
        <p:spPr>
          <a:xfrm>
            <a:off x="5877975" y="2707200"/>
            <a:ext cx="2233101" cy="22331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71" name="Shape 4971"/>
        <p:cNvGrpSpPr/>
        <p:nvPr/>
      </p:nvGrpSpPr>
      <p:grpSpPr>
        <a:xfrm>
          <a:off x="0" y="0"/>
          <a:ext cx="0" cy="0"/>
          <a:chOff x="0" y="0"/>
          <a:chExt cx="0" cy="0"/>
        </a:xfrm>
      </p:grpSpPr>
      <p:sp>
        <p:nvSpPr>
          <p:cNvPr id="4972" name="Google Shape;4972;p42"/>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End-To-End Learning</a:t>
            </a:r>
            <a:r>
              <a:rPr lang="en" sz="1800">
                <a:solidFill>
                  <a:srgbClr val="000000"/>
                </a:solidFill>
                <a:latin typeface="Lato"/>
                <a:ea typeface="Lato"/>
                <a:cs typeface="Lato"/>
                <a:sym typeface="Lato"/>
              </a:rPr>
              <a:t> is an approach where a problem requires multiple stages of processing.   In classical approaches where many different small problems are solved in succession to solve a big problem, one can now create one very very big neural network.   An example taking a transcript from audio is to the right.  This usually requires a tremendous amount of data.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t/>
            </a:r>
            <a:endParaRPr sz="1800">
              <a:solidFill>
                <a:srgbClr val="000000"/>
              </a:solidFill>
              <a:latin typeface="Lato"/>
              <a:ea typeface="Lato"/>
              <a:cs typeface="Lato"/>
              <a:sym typeface="Lato"/>
            </a:endParaRPr>
          </a:p>
        </p:txBody>
      </p:sp>
      <p:pic>
        <p:nvPicPr>
          <p:cNvPr id="4973" name="Google Shape;4973;p42"/>
          <p:cNvPicPr preferRelativeResize="0"/>
          <p:nvPr/>
        </p:nvPicPr>
        <p:blipFill>
          <a:blip r:embed="rId3">
            <a:alphaModFix/>
          </a:blip>
          <a:stretch>
            <a:fillRect/>
          </a:stretch>
        </p:blipFill>
        <p:spPr>
          <a:xfrm>
            <a:off x="2702475" y="3208475"/>
            <a:ext cx="4595176" cy="154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77" name="Shape 4977"/>
        <p:cNvGrpSpPr/>
        <p:nvPr/>
      </p:nvGrpSpPr>
      <p:grpSpPr>
        <a:xfrm>
          <a:off x="0" y="0"/>
          <a:ext cx="0" cy="0"/>
          <a:chOff x="0" y="0"/>
          <a:chExt cx="0" cy="0"/>
        </a:xfrm>
      </p:grpSpPr>
      <p:sp>
        <p:nvSpPr>
          <p:cNvPr id="4978" name="Google Shape;4978;p43"/>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End-To-End Learning</a:t>
            </a:r>
            <a:r>
              <a:rPr lang="en" sz="1800">
                <a:solidFill>
                  <a:srgbClr val="000000"/>
                </a:solidFill>
                <a:latin typeface="Lato"/>
                <a:ea typeface="Lato"/>
                <a:cs typeface="Lato"/>
                <a:sym typeface="Lato"/>
              </a:rPr>
              <a:t> is an approach where a problem requires multiple stages of processing.   Conversely, as opposed to a single Deep Neural Network trained to accomplish a task, it can be broken down into multiple smaller tasks that are easier.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In a facial recognition turnstile to the right, as opposed to mapping an image of an employee to an identity, these algorithms first find a face in an image and then map the face to an identity of a person.      </a:t>
            </a:r>
            <a:endParaRPr sz="1800">
              <a:solidFill>
                <a:srgbClr val="000000"/>
              </a:solidFill>
              <a:latin typeface="Lato"/>
              <a:ea typeface="Lato"/>
              <a:cs typeface="Lato"/>
              <a:sym typeface="Lato"/>
            </a:endParaRPr>
          </a:p>
        </p:txBody>
      </p:sp>
      <p:pic>
        <p:nvPicPr>
          <p:cNvPr id="4979" name="Google Shape;4979;p43"/>
          <p:cNvPicPr preferRelativeResize="0"/>
          <p:nvPr/>
        </p:nvPicPr>
        <p:blipFill>
          <a:blip r:embed="rId3">
            <a:alphaModFix/>
          </a:blip>
          <a:stretch>
            <a:fillRect/>
          </a:stretch>
        </p:blipFill>
        <p:spPr>
          <a:xfrm>
            <a:off x="5609800" y="2733477"/>
            <a:ext cx="3215825" cy="2143875"/>
          </a:xfrm>
          <a:prstGeom prst="rect">
            <a:avLst/>
          </a:prstGeom>
          <a:noFill/>
          <a:ln>
            <a:noFill/>
          </a:ln>
        </p:spPr>
      </p:pic>
      <p:pic>
        <p:nvPicPr>
          <p:cNvPr descr="The paper &quot;Audio-Driven Facial Animation by Joint End-to-End Learning of Pose and Emotion&quot; is available here:&#10;http://research.nvidia.com/publication/2017-07_Audio-Driven-Facial-Animation&#10;&#10;Our Patreon page and the newest post on empowering research projects:&#10;https://www.patreon.com/TwoMinutePapers&#10;https://www.patreon.com/posts/14199475&#10;&#10;We would like to thank our generous Patreon supporters who make Two Minute Papers possible:&#10;Andrew Melnychuk, Dave Rushton-Smith, Dennis Abts, Eric Swenson, Esa Turkulainen, Kaben Gabriel Nanlohy, Michael Albrecht, Michael Jensen, Michael Orenstein, Steef, Sunil Kim, Torsten Reil.&#10;https://www.patreon.com/TwoMinutePapers&#10;&#10;Two Minute Papers Merch:&#10;US: http://twominutepapers.com/&#10;EU/Worldwide: https://shop.spreadshirt.net/TwoMinutePapers/&#10;&#10;Music: Antarctica by Audionautix is licensed under a Creative Commons Attribution license (https://creativecommons.org/licenses/by/4.0/)&#10;Artist: http://audionautix.com/ &#10;&#10;Thumbnail background image credit: https://pixabay.com/photo-2308464/&#10;Splash screen/thumbnail design: Felícia Fehér - http://felicia.hu&#10;&#10;Károly Zsolnai-Fehér's links:&#10;Facebook: https://www.facebook.com/TwoMinutePapers/&#10;Twitter: https://twitter.com/karoly_zsolnai&#10;Web: https://cg.tuwien.ac.at/~zsolnai/" id="4980" name="Google Shape;4980;p43" title="AI Creates Facial Animation From Audio | Two Minute Papers #185">
            <a:hlinkClick r:id="rId4"/>
          </p:cNvPr>
          <p:cNvPicPr preferRelativeResize="0"/>
          <p:nvPr/>
        </p:nvPicPr>
        <p:blipFill>
          <a:blip r:embed="rId5">
            <a:alphaModFix/>
          </a:blip>
          <a:stretch>
            <a:fillRect/>
          </a:stretch>
        </p:blipFill>
        <p:spPr>
          <a:xfrm>
            <a:off x="5598600" y="119725"/>
            <a:ext cx="3238236" cy="24286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84" name="Shape 4984"/>
        <p:cNvGrpSpPr/>
        <p:nvPr/>
      </p:nvGrpSpPr>
      <p:grpSpPr>
        <a:xfrm>
          <a:off x="0" y="0"/>
          <a:ext cx="0" cy="0"/>
          <a:chOff x="0" y="0"/>
          <a:chExt cx="0" cy="0"/>
        </a:xfrm>
      </p:grpSpPr>
      <p:sp>
        <p:nvSpPr>
          <p:cNvPr id="4985" name="Google Shape;4985;p44"/>
          <p:cNvSpPr txBox="1"/>
          <p:nvPr>
            <p:ph idx="4294967295" type="title"/>
          </p:nvPr>
        </p:nvSpPr>
        <p:spPr>
          <a:xfrm>
            <a:off x="254575" y="1415125"/>
            <a:ext cx="4441200" cy="2420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Reinforcement learning (RL)</a:t>
            </a:r>
            <a:r>
              <a:rPr lang="en" sz="1800">
                <a:solidFill>
                  <a:srgbClr val="000000"/>
                </a:solidFill>
                <a:latin typeface="Lato"/>
                <a:ea typeface="Lato"/>
                <a:cs typeface="Lato"/>
                <a:sym typeface="Lato"/>
              </a:rPr>
              <a:t> is an optimal control policy where an agent learns to develop an optimal policy of sequential actions by interacting with an environment with rewards and punishments.  </a:t>
            </a:r>
            <a:endParaRPr sz="1800">
              <a:solidFill>
                <a:srgbClr val="000000"/>
              </a:solidFill>
              <a:latin typeface="Lato"/>
              <a:ea typeface="Lato"/>
              <a:cs typeface="Lato"/>
              <a:sym typeface="Lato"/>
            </a:endParaRPr>
          </a:p>
        </p:txBody>
      </p:sp>
      <p:pic>
        <p:nvPicPr>
          <p:cNvPr descr="This video is part of the Udacity course &quot;Reinforcement Learning&quot;. Watch the full course at https://www.udacity.com/course/ud600" id="4986" name="Google Shape;4986;p44" title="Reinforcement Learning Basics">
            <a:hlinkClick r:id="rId3"/>
          </p:cNvPr>
          <p:cNvPicPr preferRelativeResize="0"/>
          <p:nvPr/>
        </p:nvPicPr>
        <p:blipFill>
          <a:blip r:embed="rId4">
            <a:alphaModFix/>
          </a:blip>
          <a:stretch>
            <a:fillRect/>
          </a:stretch>
        </p:blipFill>
        <p:spPr>
          <a:xfrm>
            <a:off x="4695775" y="1017963"/>
            <a:ext cx="4143425" cy="310756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90" name="Shape 4990"/>
        <p:cNvGrpSpPr/>
        <p:nvPr/>
      </p:nvGrpSpPr>
      <p:grpSpPr>
        <a:xfrm>
          <a:off x="0" y="0"/>
          <a:ext cx="0" cy="0"/>
          <a:chOff x="0" y="0"/>
          <a:chExt cx="0" cy="0"/>
        </a:xfrm>
      </p:grpSpPr>
      <p:sp>
        <p:nvSpPr>
          <p:cNvPr id="4991" name="Google Shape;4991;p45"/>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000000"/>
                </a:solidFill>
                <a:latin typeface="Lato"/>
                <a:ea typeface="Lato"/>
                <a:cs typeface="Lato"/>
                <a:sym typeface="Lato"/>
              </a:rPr>
              <a:t>Deep Reinforcement</a:t>
            </a:r>
            <a:r>
              <a:rPr b="1" lang="en" sz="1800" u="sng">
                <a:solidFill>
                  <a:srgbClr val="000000"/>
                </a:solidFill>
                <a:latin typeface="Lato"/>
                <a:ea typeface="Lato"/>
                <a:cs typeface="Lato"/>
                <a:sym typeface="Lato"/>
              </a:rPr>
              <a:t> Learning</a:t>
            </a:r>
            <a:r>
              <a:rPr lang="en" sz="1800">
                <a:solidFill>
                  <a:srgbClr val="000000"/>
                </a:solidFill>
                <a:latin typeface="Lato"/>
                <a:ea typeface="Lato"/>
                <a:cs typeface="Lato"/>
                <a:sym typeface="Lato"/>
              </a:rPr>
              <a:t> is the applications of Deep Learning to Reinforcement Learning. Deep Reinforcement Learning is when a Deep Learning Neural Network is applied to learn an optimal function that approximates values between steps.  In Atari games for instance there are so many different states that a look-up table or linear equation is not as efficient or effective.  </a:t>
            </a:r>
            <a:endParaRPr sz="1800">
              <a:solidFill>
                <a:srgbClr val="000000"/>
              </a:solidFill>
              <a:latin typeface="Lato"/>
              <a:ea typeface="Lato"/>
              <a:cs typeface="Lato"/>
              <a:sym typeface="Lato"/>
            </a:endParaRPr>
          </a:p>
        </p:txBody>
      </p:sp>
      <p:pic>
        <p:nvPicPr>
          <p:cNvPr descr="Main video accompanying the SIGGRAPH 2018 paper:&#10;&quot;DeepMimic: Example-Guided Deep Reinforcement Learning of Physics-Based Character Skills&quot;.&#10;&#10;Supplementary video: https://youtu.be/8KdDwRLtNHQ&#10;Project page: https://xbpeng.github.io/projects/DeepMimic/index.html&#10;Blog: http://bair.berkeley.edu/blog/2018/04/10/virtual-stuntman/" id="4992" name="Google Shape;4992;p45" title="SIGGRAPH 2018: DeepMimic paper (main video)">
            <a:hlinkClick r:id="rId3"/>
          </p:cNvPr>
          <p:cNvPicPr preferRelativeResize="0"/>
          <p:nvPr/>
        </p:nvPicPr>
        <p:blipFill>
          <a:blip r:embed="rId4">
            <a:alphaModFix/>
          </a:blip>
          <a:stretch>
            <a:fillRect/>
          </a:stretch>
        </p:blipFill>
        <p:spPr>
          <a:xfrm>
            <a:off x="5599350" y="2664751"/>
            <a:ext cx="3004399" cy="2253299"/>
          </a:xfrm>
          <a:prstGeom prst="rect">
            <a:avLst/>
          </a:prstGeom>
          <a:noFill/>
          <a:ln>
            <a:noFill/>
          </a:ln>
        </p:spPr>
      </p:pic>
      <p:pic>
        <p:nvPicPr>
          <p:cNvPr descr="DeepMind's Professor David Silver describes AlphaGo Zero, the latest evolution of AlphaGo, the first computer program to defeat a world champion at the ancient Chinese game of Go. Zero is even more powerful and is arguably the strongest Go player in history. &#10;&#10;Previous versions of AlphaGo initially trained on thousands of human amateur and professional games to learn how to play Go. AlphaGo Zero skips this step and learns to play simply by playing games against itself, starting from completely random play. In doing so, it quickly surpassed human level of play and defeated the previously published champion-defeating version of AlphaGo by 100 games to 0.&#10;&#10;Find out more here: https://deepmind.com/blog/alphago-zero-learning-scratch" id="4993" name="Google Shape;4993;p45" title="AlphaGo Zero: Starting from scratch">
            <a:hlinkClick r:id="rId5"/>
          </p:cNvPr>
          <p:cNvPicPr preferRelativeResize="0"/>
          <p:nvPr/>
        </p:nvPicPr>
        <p:blipFill>
          <a:blip r:embed="rId6">
            <a:alphaModFix/>
          </a:blip>
          <a:stretch>
            <a:fillRect/>
          </a:stretch>
        </p:blipFill>
        <p:spPr>
          <a:xfrm>
            <a:off x="5457150" y="119725"/>
            <a:ext cx="3146600" cy="2359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4997" name="Shape 4997"/>
        <p:cNvGrpSpPr/>
        <p:nvPr/>
      </p:nvGrpSpPr>
      <p:grpSpPr>
        <a:xfrm>
          <a:off x="0" y="0"/>
          <a:ext cx="0" cy="0"/>
          <a:chOff x="0" y="0"/>
          <a:chExt cx="0" cy="0"/>
        </a:xfrm>
      </p:grpSpPr>
      <p:sp>
        <p:nvSpPr>
          <p:cNvPr id="4998" name="Google Shape;4998;p46"/>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Generative</a:t>
            </a:r>
            <a:r>
              <a:rPr b="1" lang="en" sz="1800" u="sng">
                <a:solidFill>
                  <a:srgbClr val="000000"/>
                </a:solidFill>
                <a:latin typeface="Lato"/>
                <a:ea typeface="Lato"/>
                <a:cs typeface="Lato"/>
                <a:sym typeface="Lato"/>
              </a:rPr>
              <a:t> Models </a:t>
            </a:r>
            <a:r>
              <a:rPr lang="en" sz="1800">
                <a:solidFill>
                  <a:srgbClr val="000000"/>
                </a:solidFill>
                <a:latin typeface="Lato"/>
                <a:ea typeface="Lato"/>
                <a:cs typeface="Lato"/>
                <a:sym typeface="Lato"/>
              </a:rPr>
              <a:t>are another recent development.   They include Variational AutoEncoders (VAEs) and Generative Adversarial Networks (GANS).  With Generative Adversarial Networks for instance with a word and a still photograph, it can hallucinate a video of a few frames forward.  The word input for the right example is “beach”.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With Variational Autoencoders, and frontal facial images, it can predict side and backviews of the head and other variations.   </a:t>
            </a:r>
            <a:endParaRPr sz="1800">
              <a:solidFill>
                <a:srgbClr val="000000"/>
              </a:solidFill>
              <a:latin typeface="Lato"/>
              <a:ea typeface="Lato"/>
              <a:cs typeface="Lato"/>
              <a:sym typeface="Lato"/>
            </a:endParaRPr>
          </a:p>
        </p:txBody>
      </p:sp>
      <p:pic>
        <p:nvPicPr>
          <p:cNvPr id="4999" name="Google Shape;4999;p46"/>
          <p:cNvPicPr preferRelativeResize="0"/>
          <p:nvPr/>
        </p:nvPicPr>
        <p:blipFill>
          <a:blip r:embed="rId3">
            <a:alphaModFix/>
          </a:blip>
          <a:stretch>
            <a:fillRect/>
          </a:stretch>
        </p:blipFill>
        <p:spPr>
          <a:xfrm>
            <a:off x="5693250" y="2764775"/>
            <a:ext cx="2132450" cy="2132450"/>
          </a:xfrm>
          <a:prstGeom prst="rect">
            <a:avLst/>
          </a:prstGeom>
          <a:noFill/>
          <a:ln>
            <a:noFill/>
          </a:ln>
        </p:spPr>
      </p:pic>
      <p:pic>
        <p:nvPicPr>
          <p:cNvPr id="5000" name="Google Shape;5000;p46"/>
          <p:cNvPicPr preferRelativeResize="0"/>
          <p:nvPr/>
        </p:nvPicPr>
        <p:blipFill>
          <a:blip r:embed="rId4">
            <a:alphaModFix/>
          </a:blip>
          <a:stretch>
            <a:fillRect/>
          </a:stretch>
        </p:blipFill>
        <p:spPr>
          <a:xfrm>
            <a:off x="5161175" y="198225"/>
            <a:ext cx="3644125" cy="2247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5004" name="Shape 5004"/>
        <p:cNvGrpSpPr/>
        <p:nvPr/>
      </p:nvGrpSpPr>
      <p:grpSpPr>
        <a:xfrm>
          <a:off x="0" y="0"/>
          <a:ext cx="0" cy="0"/>
          <a:chOff x="0" y="0"/>
          <a:chExt cx="0" cy="0"/>
        </a:xfrm>
      </p:grpSpPr>
      <p:sp>
        <p:nvSpPr>
          <p:cNvPr id="5005" name="Google Shape;5005;p47"/>
          <p:cNvSpPr txBox="1"/>
          <p:nvPr>
            <p:ph idx="4294967295" type="title"/>
          </p:nvPr>
        </p:nvSpPr>
        <p:spPr>
          <a:xfrm>
            <a:off x="254575" y="119725"/>
            <a:ext cx="4441200" cy="471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u="sng">
                <a:solidFill>
                  <a:srgbClr val="000000"/>
                </a:solidFill>
                <a:latin typeface="Lato"/>
                <a:ea typeface="Lato"/>
                <a:cs typeface="Lato"/>
                <a:sym typeface="Lato"/>
              </a:rPr>
              <a:t>Generative Models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rPr lang="en" sz="1800">
                <a:solidFill>
                  <a:srgbClr val="000000"/>
                </a:solidFill>
                <a:latin typeface="Lato"/>
                <a:ea typeface="Lato"/>
                <a:cs typeface="Lato"/>
                <a:sym typeface="Lato"/>
              </a:rPr>
              <a:t>In this GAN on the right, from a drawing, the model can create a real-life rendering of a shoe.</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0"/>
              </a:spcAft>
              <a:buNone/>
            </a:pPr>
            <a:r>
              <a:t/>
            </a:r>
            <a:endParaRPr sz="1800">
              <a:solidFill>
                <a:srgbClr val="000000"/>
              </a:solidFill>
              <a:latin typeface="Lato"/>
              <a:ea typeface="Lato"/>
              <a:cs typeface="Lato"/>
              <a:sym typeface="Lato"/>
            </a:endParaRPr>
          </a:p>
          <a:p>
            <a:pPr indent="0" lvl="0" marL="0" rtl="0" algn="l">
              <a:lnSpc>
                <a:spcPct val="115000"/>
              </a:lnSpc>
              <a:spcBef>
                <a:spcPts val="1600"/>
              </a:spcBef>
              <a:spcAft>
                <a:spcPts val="1600"/>
              </a:spcAft>
              <a:buNone/>
            </a:pPr>
            <a:r>
              <a:rPr lang="en" sz="1800">
                <a:solidFill>
                  <a:srgbClr val="000000"/>
                </a:solidFill>
                <a:latin typeface="Lato"/>
                <a:ea typeface="Lato"/>
                <a:cs typeface="Lato"/>
                <a:sym typeface="Lato"/>
              </a:rPr>
              <a:t>In this StackGan on the right, the model can generate an accurate image from a descriptive sentence.    </a:t>
            </a:r>
            <a:endParaRPr sz="1800">
              <a:solidFill>
                <a:srgbClr val="000000"/>
              </a:solidFill>
              <a:latin typeface="Lato"/>
              <a:ea typeface="Lato"/>
              <a:cs typeface="Lato"/>
              <a:sym typeface="Lato"/>
            </a:endParaRPr>
          </a:p>
        </p:txBody>
      </p:sp>
      <p:pic>
        <p:nvPicPr>
          <p:cNvPr id="5006" name="Google Shape;5006;p47"/>
          <p:cNvPicPr preferRelativeResize="0"/>
          <p:nvPr/>
        </p:nvPicPr>
        <p:blipFill>
          <a:blip r:embed="rId3">
            <a:alphaModFix/>
          </a:blip>
          <a:stretch>
            <a:fillRect/>
          </a:stretch>
        </p:blipFill>
        <p:spPr>
          <a:xfrm>
            <a:off x="4848175" y="152400"/>
            <a:ext cx="4143425" cy="1794060"/>
          </a:xfrm>
          <a:prstGeom prst="rect">
            <a:avLst/>
          </a:prstGeom>
          <a:noFill/>
          <a:ln>
            <a:noFill/>
          </a:ln>
        </p:spPr>
      </p:pic>
      <p:pic>
        <p:nvPicPr>
          <p:cNvPr id="5007" name="Google Shape;5007;p47"/>
          <p:cNvPicPr preferRelativeResize="0"/>
          <p:nvPr/>
        </p:nvPicPr>
        <p:blipFill>
          <a:blip r:embed="rId4">
            <a:alphaModFix/>
          </a:blip>
          <a:stretch>
            <a:fillRect/>
          </a:stretch>
        </p:blipFill>
        <p:spPr>
          <a:xfrm>
            <a:off x="5599375" y="2351625"/>
            <a:ext cx="3310475" cy="259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1" name="Shape 501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54" name="Google Shape;154;p16"/>
          <p:cNvSpPr txBox="1"/>
          <p:nvPr>
            <p:ph idx="4294967295" type="title"/>
          </p:nvPr>
        </p:nvSpPr>
        <p:spPr>
          <a:xfrm>
            <a:off x="3285050" y="1038000"/>
            <a:ext cx="5418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latin typeface="Lato"/>
                <a:ea typeface="Lato"/>
                <a:cs typeface="Lato"/>
                <a:sym typeface="Lato"/>
              </a:rPr>
              <a:t>You can look at this from pixel values.</a:t>
            </a:r>
            <a:endParaRPr sz="2500">
              <a:latin typeface="Lato"/>
              <a:ea typeface="Lato"/>
              <a:cs typeface="Lato"/>
              <a:sym typeface="Lato"/>
            </a:endParaRPr>
          </a:p>
          <a:p>
            <a:pPr indent="0" lvl="0" marL="0" rtl="0" algn="l">
              <a:lnSpc>
                <a:spcPct val="115000"/>
              </a:lnSpc>
              <a:spcBef>
                <a:spcPts val="1600"/>
              </a:spcBef>
              <a:spcAft>
                <a:spcPts val="0"/>
              </a:spcAft>
              <a:buNone/>
            </a:pPr>
            <a:r>
              <a:rPr lang="en" sz="2500">
                <a:latin typeface="Lato"/>
                <a:ea typeface="Lato"/>
                <a:cs typeface="Lato"/>
                <a:sym typeface="Lato"/>
              </a:rPr>
              <a:t>The image is composed of 28 x 28 pixels.</a:t>
            </a:r>
            <a:endParaRPr sz="2500">
              <a:latin typeface="Lato"/>
              <a:ea typeface="Lato"/>
              <a:cs typeface="Lato"/>
              <a:sym typeface="Lato"/>
            </a:endParaRPr>
          </a:p>
          <a:p>
            <a:pPr indent="0" lvl="0" marL="0" rtl="0" algn="l">
              <a:lnSpc>
                <a:spcPct val="115000"/>
              </a:lnSpc>
              <a:spcBef>
                <a:spcPts val="1600"/>
              </a:spcBef>
              <a:spcAft>
                <a:spcPts val="1600"/>
              </a:spcAft>
              <a:buNone/>
            </a:pPr>
            <a:r>
              <a:rPr lang="en" sz="2500">
                <a:latin typeface="Lato"/>
                <a:ea typeface="Lato"/>
                <a:cs typeface="Lato"/>
                <a:sym typeface="Lato"/>
              </a:rPr>
              <a:t>Our brain takes these 28 x 28 pixels (784 pixels) and understands it as a “4”.  </a:t>
            </a:r>
            <a:endParaRPr sz="2500">
              <a:latin typeface="Lato"/>
              <a:ea typeface="Lato"/>
              <a:cs typeface="Lato"/>
              <a:sym typeface="Lato"/>
            </a:endParaRPr>
          </a:p>
        </p:txBody>
      </p:sp>
      <p:pic>
        <p:nvPicPr>
          <p:cNvPr id="155" name="Google Shape;155;p16"/>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56" name="Google Shape;156;p16"/>
          <p:cNvSpPr/>
          <p:nvPr/>
        </p:nvSpPr>
        <p:spPr>
          <a:xfrm>
            <a:off x="2353725" y="1202275"/>
            <a:ext cx="186300" cy="1909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5400000">
            <a:off x="1088725" y="-355650"/>
            <a:ext cx="282900" cy="2010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txBox="1"/>
          <p:nvPr/>
        </p:nvSpPr>
        <p:spPr>
          <a:xfrm>
            <a:off x="630825" y="1185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59" name="Google Shape;159;p16"/>
          <p:cNvSpPr txBox="1"/>
          <p:nvPr/>
        </p:nvSpPr>
        <p:spPr>
          <a:xfrm>
            <a:off x="2658525" y="1761075"/>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65" name="Google Shape;165;p17"/>
          <p:cNvSpPr txBox="1"/>
          <p:nvPr>
            <p:ph idx="4294967295" type="title"/>
          </p:nvPr>
        </p:nvSpPr>
        <p:spPr>
          <a:xfrm>
            <a:off x="293275" y="171500"/>
            <a:ext cx="84078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500">
                <a:latin typeface="Lato"/>
                <a:ea typeface="Lato"/>
                <a:cs typeface="Lato"/>
                <a:sym typeface="Lato"/>
              </a:rPr>
              <a:t>But look at these others.  </a:t>
            </a:r>
            <a:endParaRPr sz="2500">
              <a:latin typeface="Lato"/>
              <a:ea typeface="Lato"/>
              <a:cs typeface="Lato"/>
              <a:sym typeface="Lato"/>
            </a:endParaRPr>
          </a:p>
          <a:p>
            <a:pPr indent="0" lvl="0" marL="0" rtl="0" algn="l">
              <a:lnSpc>
                <a:spcPct val="115000"/>
              </a:lnSpc>
              <a:spcBef>
                <a:spcPts val="1600"/>
              </a:spcBef>
              <a:spcAft>
                <a:spcPts val="1600"/>
              </a:spcAft>
              <a:buNone/>
            </a:pPr>
            <a:r>
              <a:rPr lang="en" sz="2500">
                <a:latin typeface="Lato"/>
                <a:ea typeface="Lato"/>
                <a:cs typeface="Lato"/>
                <a:sym typeface="Lato"/>
              </a:rPr>
              <a:t>It seems fairly obvious to the human eye and brain that these are all “4” but the pixel values are very different.  The neurons in our brain firing for each “4” are different than the others but the brain understands them all the same.  They very obviously can see the rightmost is a “6” </a:t>
            </a:r>
            <a:endParaRPr sz="2500">
              <a:latin typeface="Lato"/>
              <a:ea typeface="Lato"/>
              <a:cs typeface="Lato"/>
              <a:sym typeface="Lato"/>
            </a:endParaRPr>
          </a:p>
        </p:txBody>
      </p:sp>
      <p:pic>
        <p:nvPicPr>
          <p:cNvPr id="166" name="Google Shape;166;p17"/>
          <p:cNvPicPr preferRelativeResize="0"/>
          <p:nvPr/>
        </p:nvPicPr>
        <p:blipFill>
          <a:blip r:embed="rId3">
            <a:alphaModFix/>
          </a:blip>
          <a:stretch>
            <a:fillRect/>
          </a:stretch>
        </p:blipFill>
        <p:spPr>
          <a:xfrm>
            <a:off x="4436575" y="3375725"/>
            <a:ext cx="1767776" cy="1767776"/>
          </a:xfrm>
          <a:prstGeom prst="rect">
            <a:avLst/>
          </a:prstGeom>
          <a:noFill/>
          <a:ln>
            <a:noFill/>
          </a:ln>
        </p:spPr>
      </p:pic>
      <p:pic>
        <p:nvPicPr>
          <p:cNvPr id="167" name="Google Shape;167;p17"/>
          <p:cNvPicPr preferRelativeResize="0"/>
          <p:nvPr/>
        </p:nvPicPr>
        <p:blipFill>
          <a:blip r:embed="rId4">
            <a:alphaModFix/>
          </a:blip>
          <a:stretch>
            <a:fillRect/>
          </a:stretch>
        </p:blipFill>
        <p:spPr>
          <a:xfrm>
            <a:off x="2174275" y="3375725"/>
            <a:ext cx="1767776" cy="1767776"/>
          </a:xfrm>
          <a:prstGeom prst="rect">
            <a:avLst/>
          </a:prstGeom>
          <a:noFill/>
          <a:ln>
            <a:noFill/>
          </a:ln>
        </p:spPr>
      </p:pic>
      <p:pic>
        <p:nvPicPr>
          <p:cNvPr id="168" name="Google Shape;168;p17"/>
          <p:cNvPicPr preferRelativeResize="0"/>
          <p:nvPr/>
        </p:nvPicPr>
        <p:blipFill>
          <a:blip r:embed="rId5">
            <a:alphaModFix/>
          </a:blip>
          <a:stretch>
            <a:fillRect/>
          </a:stretch>
        </p:blipFill>
        <p:spPr>
          <a:xfrm>
            <a:off x="0" y="3375725"/>
            <a:ext cx="1767776" cy="1767776"/>
          </a:xfrm>
          <a:prstGeom prst="rect">
            <a:avLst/>
          </a:prstGeom>
          <a:noFill/>
          <a:ln>
            <a:noFill/>
          </a:ln>
        </p:spPr>
      </p:pic>
      <p:sp>
        <p:nvSpPr>
          <p:cNvPr id="169" name="Google Shape;169;p17"/>
          <p:cNvSpPr txBox="1"/>
          <p:nvPr/>
        </p:nvSpPr>
        <p:spPr>
          <a:xfrm>
            <a:off x="1767775" y="3606800"/>
            <a:ext cx="406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a:t>
            </a:r>
            <a:endParaRPr sz="3400">
              <a:solidFill>
                <a:srgbClr val="FFFFFF"/>
              </a:solidFill>
            </a:endParaRPr>
          </a:p>
        </p:txBody>
      </p:sp>
      <p:sp>
        <p:nvSpPr>
          <p:cNvPr id="170" name="Google Shape;170;p17"/>
          <p:cNvSpPr txBox="1"/>
          <p:nvPr/>
        </p:nvSpPr>
        <p:spPr>
          <a:xfrm>
            <a:off x="3953863" y="3606800"/>
            <a:ext cx="4065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FFFF"/>
                </a:solidFill>
              </a:rPr>
              <a:t>=</a:t>
            </a:r>
            <a:endParaRPr sz="3400">
              <a:solidFill>
                <a:srgbClr val="FFFFFF"/>
              </a:solidFill>
            </a:endParaRPr>
          </a:p>
        </p:txBody>
      </p:sp>
      <p:pic>
        <p:nvPicPr>
          <p:cNvPr id="171" name="Google Shape;171;p17"/>
          <p:cNvPicPr preferRelativeResize="0"/>
          <p:nvPr/>
        </p:nvPicPr>
        <p:blipFill>
          <a:blip r:embed="rId6">
            <a:alphaModFix/>
          </a:blip>
          <a:stretch>
            <a:fillRect/>
          </a:stretch>
        </p:blipFill>
        <p:spPr>
          <a:xfrm>
            <a:off x="7097175" y="3375724"/>
            <a:ext cx="1767776" cy="1767776"/>
          </a:xfrm>
          <a:prstGeom prst="rect">
            <a:avLst/>
          </a:prstGeom>
          <a:noFill/>
          <a:ln>
            <a:noFill/>
          </a:ln>
        </p:spPr>
      </p:pic>
      <p:sp>
        <p:nvSpPr>
          <p:cNvPr id="172" name="Google Shape;172;p17"/>
          <p:cNvSpPr txBox="1"/>
          <p:nvPr/>
        </p:nvSpPr>
        <p:spPr>
          <a:xfrm>
            <a:off x="6437663" y="3606800"/>
            <a:ext cx="649800" cy="7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400">
                <a:solidFill>
                  <a:srgbClr val="FF0000"/>
                </a:solidFill>
              </a:rPr>
              <a:t>≠</a:t>
            </a:r>
            <a:endParaRPr sz="34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8"/>
          <p:cNvSpPr txBox="1"/>
          <p:nvPr>
            <p:ph idx="4294967295" type="title"/>
          </p:nvPr>
        </p:nvSpPr>
        <p:spPr>
          <a:xfrm>
            <a:off x="535775" y="697263"/>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78" name="Google Shape;178;p18"/>
          <p:cNvSpPr txBox="1"/>
          <p:nvPr>
            <p:ph idx="4294967295" type="title"/>
          </p:nvPr>
        </p:nvSpPr>
        <p:spPr>
          <a:xfrm>
            <a:off x="84675" y="3810725"/>
            <a:ext cx="84666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Lato"/>
                <a:ea typeface="Lato"/>
                <a:cs typeface="Lato"/>
                <a:sym typeface="Lato"/>
              </a:rPr>
              <a:t>The algorithm we will use, a neural network </a:t>
            </a:r>
            <a:endParaRPr sz="2200">
              <a:latin typeface="Lato"/>
              <a:ea typeface="Lato"/>
              <a:cs typeface="Lato"/>
              <a:sym typeface="Lato"/>
            </a:endParaRPr>
          </a:p>
          <a:p>
            <a:pPr indent="0" lvl="0" marL="0" rtl="0" algn="l">
              <a:lnSpc>
                <a:spcPct val="115000"/>
              </a:lnSpc>
              <a:spcBef>
                <a:spcPts val="1600"/>
              </a:spcBef>
              <a:spcAft>
                <a:spcPts val="1600"/>
              </a:spcAft>
              <a:buNone/>
            </a:pPr>
            <a:r>
              <a:rPr lang="en" sz="2200">
                <a:latin typeface="Lato"/>
                <a:ea typeface="Lato"/>
                <a:cs typeface="Lato"/>
                <a:sym typeface="Lato"/>
              </a:rPr>
              <a:t>will try to solve this mystery and problem.  </a:t>
            </a:r>
            <a:endParaRPr sz="2200">
              <a:latin typeface="Lato"/>
              <a:ea typeface="Lato"/>
              <a:cs typeface="Lato"/>
              <a:sym typeface="Lato"/>
            </a:endParaRPr>
          </a:p>
        </p:txBody>
      </p:sp>
      <p:pic>
        <p:nvPicPr>
          <p:cNvPr id="179" name="Google Shape;179;p18"/>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80" name="Google Shape;180;p18"/>
          <p:cNvSpPr/>
          <p:nvPr/>
        </p:nvSpPr>
        <p:spPr>
          <a:xfrm>
            <a:off x="2353725" y="1202275"/>
            <a:ext cx="186300" cy="1909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1088725" y="-355650"/>
            <a:ext cx="282900" cy="2010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8"/>
          <p:cNvSpPr txBox="1"/>
          <p:nvPr/>
        </p:nvSpPr>
        <p:spPr>
          <a:xfrm>
            <a:off x="630825" y="1185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183" name="Google Shape;183;p18"/>
          <p:cNvSpPr txBox="1"/>
          <p:nvPr/>
        </p:nvSpPr>
        <p:spPr>
          <a:xfrm>
            <a:off x="2658525" y="1761075"/>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184" name="Google Shape;184;p18"/>
          <p:cNvSpPr/>
          <p:nvPr/>
        </p:nvSpPr>
        <p:spPr>
          <a:xfrm>
            <a:off x="3335875" y="414825"/>
            <a:ext cx="626400" cy="3318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4165525" y="310725"/>
            <a:ext cx="1778100" cy="3527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txBox="1"/>
          <p:nvPr/>
        </p:nvSpPr>
        <p:spPr>
          <a:xfrm>
            <a:off x="4318000" y="541875"/>
            <a:ext cx="1415100" cy="12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Neural </a:t>
            </a:r>
            <a:endParaRPr sz="2300"/>
          </a:p>
          <a:p>
            <a:pPr indent="0" lvl="0" marL="0" rtl="0" algn="l">
              <a:spcBef>
                <a:spcPts val="0"/>
              </a:spcBef>
              <a:spcAft>
                <a:spcPts val="0"/>
              </a:spcAft>
              <a:buNone/>
            </a:pPr>
            <a:r>
              <a:rPr lang="en" sz="2300"/>
              <a:t>Network</a:t>
            </a:r>
            <a:endParaRPr sz="2300"/>
          </a:p>
        </p:txBody>
      </p:sp>
      <p:sp>
        <p:nvSpPr>
          <p:cNvPr id="187" name="Google Shape;187;p18"/>
          <p:cNvSpPr/>
          <p:nvPr/>
        </p:nvSpPr>
        <p:spPr>
          <a:xfrm>
            <a:off x="289975" y="1151475"/>
            <a:ext cx="1909200" cy="1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6146863" y="1769475"/>
            <a:ext cx="372600" cy="60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89" name="Google Shape;189;p18"/>
          <p:cNvGraphicFramePr/>
          <p:nvPr/>
        </p:nvGraphicFramePr>
        <p:xfrm>
          <a:off x="7029700" y="78625"/>
          <a:ext cx="3000000" cy="3000000"/>
        </p:xfrm>
        <a:graphic>
          <a:graphicData uri="http://schemas.openxmlformats.org/drawingml/2006/table">
            <a:tbl>
              <a:tblPr>
                <a:noFill/>
                <a:tableStyleId>{D1879582-1FF3-4119-A4F6-5E483A12A924}</a:tableStyleId>
              </a:tblPr>
              <a:tblGrid>
                <a:gridCol w="382850"/>
              </a:tblGrid>
              <a:tr h="381000">
                <a:tc>
                  <a:txBody>
                    <a:bodyPr/>
                    <a:lstStyle/>
                    <a:p>
                      <a:pPr indent="0" lvl="0" marL="0" rtl="0" algn="l">
                        <a:spcBef>
                          <a:spcPts val="0"/>
                        </a:spcBef>
                        <a:spcAft>
                          <a:spcPts val="0"/>
                        </a:spcAft>
                        <a:buNone/>
                      </a:pPr>
                      <a:r>
                        <a:rPr lang="en" sz="1600">
                          <a:solidFill>
                            <a:srgbClr val="FFFFFF"/>
                          </a:solidFill>
                        </a:rPr>
                        <a:t>0</a:t>
                      </a:r>
                      <a:endParaRPr sz="16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600">
                          <a:solidFill>
                            <a:srgbClr val="FFFFFF"/>
                          </a:solidFill>
                        </a:rPr>
                        <a:t>1</a:t>
                      </a:r>
                      <a:endParaRPr/>
                    </a:p>
                  </a:txBody>
                  <a:tcPr marT="91425" marB="91425" marR="91425" marL="91425">
                    <a:lnT cap="flat" cmpd="sng" w="9525">
                      <a:solidFill>
                        <a:srgbClr val="FFFFFF"/>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600">
                          <a:solidFill>
                            <a:srgbClr val="FFFFFF"/>
                          </a:solidFill>
                        </a:rPr>
                        <a:t>2</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3</a:t>
                      </a:r>
                      <a:endParaRPr/>
                    </a:p>
                  </a:txBody>
                  <a:tcPr marT="91425" marB="91425" marR="91425" marL="91425"/>
                </a:tc>
              </a:tr>
              <a:tr h="381000">
                <a:tc>
                  <a:txBody>
                    <a:bodyPr/>
                    <a:lstStyle/>
                    <a:p>
                      <a:pPr indent="0" lvl="0" marL="0" rtl="0" algn="l">
                        <a:spcBef>
                          <a:spcPts val="0"/>
                        </a:spcBef>
                        <a:spcAft>
                          <a:spcPts val="0"/>
                        </a:spcAft>
                        <a:buNone/>
                      </a:pPr>
                      <a:r>
                        <a:rPr lang="en" sz="1600">
                          <a:solidFill>
                            <a:srgbClr val="6AA84F"/>
                          </a:solidFill>
                        </a:rPr>
                        <a:t>4</a:t>
                      </a:r>
                      <a:endParaRPr>
                        <a:solidFill>
                          <a:srgbClr val="6AA84F"/>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5</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6</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7</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8</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9</a:t>
                      </a:r>
                      <a:endParaRPr/>
                    </a:p>
                  </a:txBody>
                  <a:tcPr marT="91425" marB="91425" marR="91425" marL="91425"/>
                </a:tc>
              </a:tr>
            </a:tbl>
          </a:graphicData>
        </a:graphic>
      </p:graphicFrame>
      <p:cxnSp>
        <p:nvCxnSpPr>
          <p:cNvPr id="190" name="Google Shape;190;p18"/>
          <p:cNvCxnSpPr/>
          <p:nvPr/>
        </p:nvCxnSpPr>
        <p:spPr>
          <a:xfrm rot="10800000">
            <a:off x="7484500" y="2032125"/>
            <a:ext cx="643500" cy="1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19"/>
          <p:cNvSpPr txBox="1"/>
          <p:nvPr>
            <p:ph idx="4294967295" type="title"/>
          </p:nvPr>
        </p:nvSpPr>
        <p:spPr>
          <a:xfrm>
            <a:off x="535775" y="697263"/>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196" name="Google Shape;196;p19"/>
          <p:cNvSpPr txBox="1"/>
          <p:nvPr>
            <p:ph idx="4294967295" type="title"/>
          </p:nvPr>
        </p:nvSpPr>
        <p:spPr>
          <a:xfrm>
            <a:off x="84675" y="3953125"/>
            <a:ext cx="6536100" cy="2925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latin typeface="Lato"/>
                <a:ea typeface="Lato"/>
                <a:cs typeface="Lato"/>
                <a:sym typeface="Lato"/>
              </a:rPr>
              <a:t>It must be stated that neural networks can be used to solve many problems.  This is just one example.  </a:t>
            </a:r>
            <a:r>
              <a:rPr lang="en" sz="2200">
                <a:latin typeface="Lato"/>
                <a:ea typeface="Lato"/>
                <a:cs typeface="Lato"/>
                <a:sym typeface="Lato"/>
              </a:rPr>
              <a:t> </a:t>
            </a:r>
            <a:endParaRPr sz="2200">
              <a:latin typeface="Lato"/>
              <a:ea typeface="Lato"/>
              <a:cs typeface="Lato"/>
              <a:sym typeface="Lato"/>
            </a:endParaRPr>
          </a:p>
        </p:txBody>
      </p:sp>
      <p:pic>
        <p:nvPicPr>
          <p:cNvPr id="197" name="Google Shape;197;p19"/>
          <p:cNvPicPr preferRelativeResize="0"/>
          <p:nvPr/>
        </p:nvPicPr>
        <p:blipFill>
          <a:blip r:embed="rId3">
            <a:alphaModFix/>
          </a:blip>
          <a:stretch>
            <a:fillRect/>
          </a:stretch>
        </p:blipFill>
        <p:spPr>
          <a:xfrm>
            <a:off x="289975" y="1151474"/>
            <a:ext cx="1909225" cy="1909225"/>
          </a:xfrm>
          <a:prstGeom prst="rect">
            <a:avLst/>
          </a:prstGeom>
          <a:noFill/>
          <a:ln>
            <a:noFill/>
          </a:ln>
        </p:spPr>
      </p:pic>
      <p:sp>
        <p:nvSpPr>
          <p:cNvPr id="198" name="Google Shape;198;p19"/>
          <p:cNvSpPr/>
          <p:nvPr/>
        </p:nvSpPr>
        <p:spPr>
          <a:xfrm>
            <a:off x="2353725" y="1202275"/>
            <a:ext cx="186300" cy="19092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rot="-5400000">
            <a:off x="1088725" y="-355650"/>
            <a:ext cx="282900" cy="2010300"/>
          </a:xfrm>
          <a:prstGeom prst="righ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txBox="1"/>
          <p:nvPr/>
        </p:nvSpPr>
        <p:spPr>
          <a:xfrm>
            <a:off x="630825" y="1185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01" name="Google Shape;201;p19"/>
          <p:cNvSpPr txBox="1"/>
          <p:nvPr/>
        </p:nvSpPr>
        <p:spPr>
          <a:xfrm>
            <a:off x="2658525" y="1761075"/>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sp>
        <p:nvSpPr>
          <p:cNvPr id="202" name="Google Shape;202;p19"/>
          <p:cNvSpPr/>
          <p:nvPr/>
        </p:nvSpPr>
        <p:spPr>
          <a:xfrm>
            <a:off x="3335875" y="414825"/>
            <a:ext cx="626400" cy="3318900"/>
          </a:xfrm>
          <a:prstGeom prst="lef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4165525" y="310725"/>
            <a:ext cx="1778100" cy="35271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nvSpPr>
        <p:spPr>
          <a:xfrm>
            <a:off x="4318000" y="541875"/>
            <a:ext cx="1415100" cy="12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t>Neural </a:t>
            </a:r>
            <a:endParaRPr sz="2300"/>
          </a:p>
          <a:p>
            <a:pPr indent="0" lvl="0" marL="0" rtl="0" algn="l">
              <a:spcBef>
                <a:spcPts val="0"/>
              </a:spcBef>
              <a:spcAft>
                <a:spcPts val="0"/>
              </a:spcAft>
              <a:buNone/>
            </a:pPr>
            <a:r>
              <a:rPr lang="en" sz="2300"/>
              <a:t>Network</a:t>
            </a:r>
            <a:endParaRPr sz="2300"/>
          </a:p>
        </p:txBody>
      </p:sp>
      <p:sp>
        <p:nvSpPr>
          <p:cNvPr id="205" name="Google Shape;205;p19"/>
          <p:cNvSpPr/>
          <p:nvPr/>
        </p:nvSpPr>
        <p:spPr>
          <a:xfrm>
            <a:off x="289975" y="1151475"/>
            <a:ext cx="1909200" cy="16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9"/>
          <p:cNvSpPr/>
          <p:nvPr/>
        </p:nvSpPr>
        <p:spPr>
          <a:xfrm>
            <a:off x="6146863" y="1769475"/>
            <a:ext cx="372600" cy="60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07" name="Google Shape;207;p19"/>
          <p:cNvGraphicFramePr/>
          <p:nvPr/>
        </p:nvGraphicFramePr>
        <p:xfrm>
          <a:off x="7029700" y="78625"/>
          <a:ext cx="3000000" cy="3000000"/>
        </p:xfrm>
        <a:graphic>
          <a:graphicData uri="http://schemas.openxmlformats.org/drawingml/2006/table">
            <a:tbl>
              <a:tblPr>
                <a:noFill/>
                <a:tableStyleId>{D1879582-1FF3-4119-A4F6-5E483A12A924}</a:tableStyleId>
              </a:tblPr>
              <a:tblGrid>
                <a:gridCol w="382850"/>
              </a:tblGrid>
              <a:tr h="381000">
                <a:tc>
                  <a:txBody>
                    <a:bodyPr/>
                    <a:lstStyle/>
                    <a:p>
                      <a:pPr indent="0" lvl="0" marL="0" rtl="0" algn="l">
                        <a:spcBef>
                          <a:spcPts val="0"/>
                        </a:spcBef>
                        <a:spcAft>
                          <a:spcPts val="0"/>
                        </a:spcAft>
                        <a:buNone/>
                      </a:pPr>
                      <a:r>
                        <a:rPr lang="en" sz="1600">
                          <a:solidFill>
                            <a:srgbClr val="FFFFFF"/>
                          </a:solidFill>
                        </a:rPr>
                        <a:t>0</a:t>
                      </a:r>
                      <a:endParaRPr sz="1600">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600">
                          <a:solidFill>
                            <a:srgbClr val="FFFFFF"/>
                          </a:solidFill>
                        </a:rPr>
                        <a:t>1</a:t>
                      </a:r>
                      <a:endParaRPr/>
                    </a:p>
                  </a:txBody>
                  <a:tcPr marT="91425" marB="91425" marR="91425" marL="91425">
                    <a:lnT cap="flat" cmpd="sng" w="9525">
                      <a:solidFill>
                        <a:srgbClr val="FFFFFF"/>
                      </a:solidFill>
                      <a:prstDash val="solid"/>
                      <a:round/>
                      <a:headEnd len="sm" w="sm" type="none"/>
                      <a:tailEnd len="sm" w="sm" type="none"/>
                    </a:lnT>
                  </a:tcPr>
                </a:tc>
              </a:tr>
              <a:tr h="381000">
                <a:tc>
                  <a:txBody>
                    <a:bodyPr/>
                    <a:lstStyle/>
                    <a:p>
                      <a:pPr indent="0" lvl="0" marL="0" rtl="0" algn="l">
                        <a:spcBef>
                          <a:spcPts val="0"/>
                        </a:spcBef>
                        <a:spcAft>
                          <a:spcPts val="0"/>
                        </a:spcAft>
                        <a:buNone/>
                      </a:pPr>
                      <a:r>
                        <a:rPr lang="en" sz="1600">
                          <a:solidFill>
                            <a:srgbClr val="FFFFFF"/>
                          </a:solidFill>
                        </a:rPr>
                        <a:t>2</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3</a:t>
                      </a:r>
                      <a:endParaRPr/>
                    </a:p>
                  </a:txBody>
                  <a:tcPr marT="91425" marB="91425" marR="91425" marL="91425"/>
                </a:tc>
              </a:tr>
              <a:tr h="381000">
                <a:tc>
                  <a:txBody>
                    <a:bodyPr/>
                    <a:lstStyle/>
                    <a:p>
                      <a:pPr indent="0" lvl="0" marL="0" rtl="0" algn="l">
                        <a:spcBef>
                          <a:spcPts val="0"/>
                        </a:spcBef>
                        <a:spcAft>
                          <a:spcPts val="0"/>
                        </a:spcAft>
                        <a:buNone/>
                      </a:pPr>
                      <a:r>
                        <a:rPr lang="en" sz="1600">
                          <a:solidFill>
                            <a:srgbClr val="6AA84F"/>
                          </a:solidFill>
                        </a:rPr>
                        <a:t>4</a:t>
                      </a:r>
                      <a:endParaRPr>
                        <a:solidFill>
                          <a:srgbClr val="6AA84F"/>
                        </a:solidFill>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5</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6</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7</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8</a:t>
                      </a:r>
                      <a:endParaRPr/>
                    </a:p>
                  </a:txBody>
                  <a:tcPr marT="91425" marB="91425" marR="91425" marL="91425"/>
                </a:tc>
              </a:tr>
              <a:tr h="381000">
                <a:tc>
                  <a:txBody>
                    <a:bodyPr/>
                    <a:lstStyle/>
                    <a:p>
                      <a:pPr indent="0" lvl="0" marL="0" rtl="0" algn="l">
                        <a:spcBef>
                          <a:spcPts val="0"/>
                        </a:spcBef>
                        <a:spcAft>
                          <a:spcPts val="0"/>
                        </a:spcAft>
                        <a:buNone/>
                      </a:pPr>
                      <a:r>
                        <a:rPr lang="en" sz="1600">
                          <a:solidFill>
                            <a:srgbClr val="FFFFFF"/>
                          </a:solidFill>
                        </a:rPr>
                        <a:t>9</a:t>
                      </a:r>
                      <a:endParaRPr/>
                    </a:p>
                  </a:txBody>
                  <a:tcPr marT="91425" marB="91425" marR="91425" marL="91425"/>
                </a:tc>
              </a:tr>
            </a:tbl>
          </a:graphicData>
        </a:graphic>
      </p:graphicFrame>
      <p:cxnSp>
        <p:nvCxnSpPr>
          <p:cNvPr id="208" name="Google Shape;208;p19"/>
          <p:cNvCxnSpPr/>
          <p:nvPr/>
        </p:nvCxnSpPr>
        <p:spPr>
          <a:xfrm rot="10800000">
            <a:off x="7484500" y="2032125"/>
            <a:ext cx="643500" cy="1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0"/>
          <p:cNvSpPr txBox="1"/>
          <p:nvPr>
            <p:ph idx="4294967295" type="title"/>
          </p:nvPr>
        </p:nvSpPr>
        <p:spPr>
          <a:xfrm>
            <a:off x="333875" y="1121225"/>
            <a:ext cx="6794100" cy="198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latin typeface="Lato"/>
                <a:ea typeface="Lato"/>
                <a:cs typeface="Lato"/>
                <a:sym typeface="Lato"/>
              </a:rPr>
              <a:t>The algorithm we will use, a neural network, will take in the 28x28 grid of pixels, stack them into an array  and output a prediction of class 0-9… one class for each digit.</a:t>
            </a:r>
            <a:r>
              <a:rPr lang="en" sz="2200">
                <a:latin typeface="Lato"/>
                <a:ea typeface="Lato"/>
                <a:cs typeface="Lato"/>
                <a:sym typeface="Lato"/>
              </a:rPr>
              <a:t> </a:t>
            </a:r>
            <a:endParaRPr sz="2200">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CCCC"/>
        </a:solidFill>
      </p:bgPr>
    </p:bg>
    <p:spTree>
      <p:nvGrpSpPr>
        <p:cNvPr id="217" name="Shape 217"/>
        <p:cNvGrpSpPr/>
        <p:nvPr/>
      </p:nvGrpSpPr>
      <p:grpSpPr>
        <a:xfrm>
          <a:off x="0" y="0"/>
          <a:ext cx="0" cy="0"/>
          <a:chOff x="0" y="0"/>
          <a:chExt cx="0" cy="0"/>
        </a:xfrm>
      </p:grpSpPr>
      <p:sp>
        <p:nvSpPr>
          <p:cNvPr id="218" name="Google Shape;218;p21"/>
          <p:cNvSpPr txBox="1"/>
          <p:nvPr>
            <p:ph idx="4294967295" type="title"/>
          </p:nvPr>
        </p:nvSpPr>
        <p:spPr>
          <a:xfrm>
            <a:off x="275450" y="118550"/>
            <a:ext cx="81573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500">
                <a:solidFill>
                  <a:srgbClr val="000000"/>
                </a:solidFill>
                <a:latin typeface="Lato"/>
                <a:ea typeface="Lato"/>
                <a:cs typeface="Lato"/>
                <a:sym typeface="Lato"/>
              </a:rPr>
              <a:t>Let’s see what a neural network actually is and how it actually makes this prediction.  </a:t>
            </a:r>
            <a:endParaRPr sz="2500">
              <a:solidFill>
                <a:srgbClr val="000000"/>
              </a:solidFill>
              <a:latin typeface="Lato"/>
              <a:ea typeface="Lato"/>
              <a:cs typeface="Lato"/>
              <a:sym typeface="Lato"/>
            </a:endParaRPr>
          </a:p>
        </p:txBody>
      </p:sp>
      <p:pic>
        <p:nvPicPr>
          <p:cNvPr id="219" name="Google Shape;219;p21"/>
          <p:cNvPicPr preferRelativeResize="0"/>
          <p:nvPr/>
        </p:nvPicPr>
        <p:blipFill>
          <a:blip r:embed="rId3">
            <a:alphaModFix/>
          </a:blip>
          <a:stretch>
            <a:fillRect/>
          </a:stretch>
        </p:blipFill>
        <p:spPr>
          <a:xfrm>
            <a:off x="326000" y="2065874"/>
            <a:ext cx="1909225" cy="1909225"/>
          </a:xfrm>
          <a:prstGeom prst="rect">
            <a:avLst/>
          </a:prstGeom>
          <a:noFill/>
          <a:ln>
            <a:noFill/>
          </a:ln>
        </p:spPr>
      </p:pic>
      <p:sp>
        <p:nvSpPr>
          <p:cNvPr id="220" name="Google Shape;220;p21"/>
          <p:cNvSpPr/>
          <p:nvPr/>
        </p:nvSpPr>
        <p:spPr>
          <a:xfrm>
            <a:off x="2353725" y="2065888"/>
            <a:ext cx="186300" cy="19092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rot="-5400000">
            <a:off x="1139150" y="797663"/>
            <a:ext cx="282900" cy="2010300"/>
          </a:xfrm>
          <a:prstGeom prst="rightBracket">
            <a:avLst>
              <a:gd fmla="val 833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txBox="1"/>
          <p:nvPr/>
        </p:nvSpPr>
        <p:spPr>
          <a:xfrm>
            <a:off x="630813" y="1256850"/>
            <a:ext cx="1909200" cy="2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        </a:t>
            </a:r>
            <a:r>
              <a:rPr lang="en" sz="2000">
                <a:solidFill>
                  <a:srgbClr val="4A86E8"/>
                </a:solidFill>
              </a:rPr>
              <a:t>28</a:t>
            </a:r>
            <a:endParaRPr sz="2000">
              <a:solidFill>
                <a:srgbClr val="4A86E8"/>
              </a:solidFill>
            </a:endParaRPr>
          </a:p>
        </p:txBody>
      </p:sp>
      <p:sp>
        <p:nvSpPr>
          <p:cNvPr id="223" name="Google Shape;223;p21"/>
          <p:cNvSpPr txBox="1"/>
          <p:nvPr/>
        </p:nvSpPr>
        <p:spPr>
          <a:xfrm>
            <a:off x="2658525" y="2559650"/>
            <a:ext cx="750600" cy="6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28</a:t>
            </a:r>
            <a:endParaRPr/>
          </a:p>
        </p:txBody>
      </p:sp>
      <p:pic>
        <p:nvPicPr>
          <p:cNvPr id="224" name="Google Shape;224;p21"/>
          <p:cNvPicPr preferRelativeResize="0"/>
          <p:nvPr/>
        </p:nvPicPr>
        <p:blipFill>
          <a:blip r:embed="rId4">
            <a:alphaModFix/>
          </a:blip>
          <a:stretch>
            <a:fillRect/>
          </a:stretch>
        </p:blipFill>
        <p:spPr>
          <a:xfrm>
            <a:off x="3268125" y="678175"/>
            <a:ext cx="5164675" cy="429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